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147376628" r:id="rId2"/>
    <p:sldId id="2147376629" r:id="rId3"/>
    <p:sldId id="2147376630" r:id="rId4"/>
    <p:sldId id="2147376631" r:id="rId5"/>
    <p:sldId id="2147376632" r:id="rId6"/>
    <p:sldId id="2147376633" r:id="rId7"/>
    <p:sldId id="2147376635" r:id="rId8"/>
    <p:sldId id="2147376636" r:id="rId9"/>
    <p:sldId id="2147376637" r:id="rId10"/>
    <p:sldId id="2147376638" r:id="rId11"/>
    <p:sldId id="2147376639" r:id="rId12"/>
    <p:sldId id="2147376640" r:id="rId13"/>
    <p:sldId id="2147376642" r:id="rId14"/>
    <p:sldId id="2147376643" r:id="rId15"/>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2" autoAdjust="0"/>
    <p:restoredTop sz="79886" autoAdjust="0"/>
  </p:normalViewPr>
  <p:slideViewPr>
    <p:cSldViewPr snapToGrid="0">
      <p:cViewPr varScale="1">
        <p:scale>
          <a:sx n="103" d="100"/>
          <a:sy n="103" d="100"/>
        </p:scale>
        <p:origin x="72" y="7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uke, Torgeir" userId="b1d2f1e8-c8e6-4f90-874f-f833a3e8b7b4" providerId="ADAL" clId="{9D0036BB-33E0-4848-80A7-C820EDE3D96D}"/>
    <pc:docChg chg="undo custSel addSld modSld">
      <pc:chgData name="Kruke, Torgeir" userId="b1d2f1e8-c8e6-4f90-874f-f833a3e8b7b4" providerId="ADAL" clId="{9D0036BB-33E0-4848-80A7-C820EDE3D96D}" dt="2024-11-08T07:25:58.050" v="112" actId="207"/>
      <pc:docMkLst>
        <pc:docMk/>
      </pc:docMkLst>
      <pc:sldChg chg="modSp mod modNotesTx">
        <pc:chgData name="Kruke, Torgeir" userId="b1d2f1e8-c8e6-4f90-874f-f833a3e8b7b4" providerId="ADAL" clId="{9D0036BB-33E0-4848-80A7-C820EDE3D96D}" dt="2024-11-08T07:25:58.050" v="112" actId="207"/>
        <pc:sldMkLst>
          <pc:docMk/>
          <pc:sldMk cId="1711176994" sldId="2147376629"/>
        </pc:sldMkLst>
        <pc:spChg chg="mod">
          <ac:chgData name="Kruke, Torgeir" userId="b1d2f1e8-c8e6-4f90-874f-f833a3e8b7b4" providerId="ADAL" clId="{9D0036BB-33E0-4848-80A7-C820EDE3D96D}" dt="2024-11-08T07:25:58.050" v="112" actId="207"/>
          <ac:spMkLst>
            <pc:docMk/>
            <pc:sldMk cId="1711176994" sldId="2147376629"/>
            <ac:spMk id="2" creationId="{B57AD8E8-5AFC-605B-C591-8D4B79C501D4}"/>
          </ac:spMkLst>
        </pc:spChg>
        <pc:spChg chg="mod">
          <ac:chgData name="Kruke, Torgeir" userId="b1d2f1e8-c8e6-4f90-874f-f833a3e8b7b4" providerId="ADAL" clId="{9D0036BB-33E0-4848-80A7-C820EDE3D96D}" dt="2024-11-08T07:25:58.050" v="112" actId="207"/>
          <ac:spMkLst>
            <pc:docMk/>
            <pc:sldMk cId="1711176994" sldId="2147376629"/>
            <ac:spMk id="9" creationId="{EC88EEF6-0C93-B769-9E0D-1F1589B4100B}"/>
          </ac:spMkLst>
        </pc:spChg>
        <pc:spChg chg="mod">
          <ac:chgData name="Kruke, Torgeir" userId="b1d2f1e8-c8e6-4f90-874f-f833a3e8b7b4" providerId="ADAL" clId="{9D0036BB-33E0-4848-80A7-C820EDE3D96D}" dt="2024-11-08T07:25:58.050" v="112" actId="207"/>
          <ac:spMkLst>
            <pc:docMk/>
            <pc:sldMk cId="1711176994" sldId="2147376629"/>
            <ac:spMk id="12" creationId="{C16ED0D5-7136-6ED8-411E-D7DDAE041B3B}"/>
          </ac:spMkLst>
        </pc:spChg>
        <pc:spChg chg="mod">
          <ac:chgData name="Kruke, Torgeir" userId="b1d2f1e8-c8e6-4f90-874f-f833a3e8b7b4" providerId="ADAL" clId="{9D0036BB-33E0-4848-80A7-C820EDE3D96D}" dt="2024-11-08T07:25:34.956" v="109" actId="207"/>
          <ac:spMkLst>
            <pc:docMk/>
            <pc:sldMk cId="1711176994" sldId="2147376629"/>
            <ac:spMk id="87" creationId="{54F1374F-EF89-7A48-ABFC-37A31096D2A3}"/>
          </ac:spMkLst>
        </pc:spChg>
        <pc:spChg chg="mod">
          <ac:chgData name="Kruke, Torgeir" userId="b1d2f1e8-c8e6-4f90-874f-f833a3e8b7b4" providerId="ADAL" clId="{9D0036BB-33E0-4848-80A7-C820EDE3D96D}" dt="2024-11-08T07:25:46.126" v="110" actId="207"/>
          <ac:spMkLst>
            <pc:docMk/>
            <pc:sldMk cId="1711176994" sldId="2147376629"/>
            <ac:spMk id="90" creationId="{F4B53978-7F9D-2642-8D97-AE3BD94CA6E8}"/>
          </ac:spMkLst>
        </pc:spChg>
        <pc:spChg chg="mod">
          <ac:chgData name="Kruke, Torgeir" userId="b1d2f1e8-c8e6-4f90-874f-f833a3e8b7b4" providerId="ADAL" clId="{9D0036BB-33E0-4848-80A7-C820EDE3D96D}" dt="2024-11-08T07:25:46.126" v="110" actId="207"/>
          <ac:spMkLst>
            <pc:docMk/>
            <pc:sldMk cId="1711176994" sldId="2147376629"/>
            <ac:spMk id="94" creationId="{C1CEFEC4-120E-594D-BA2F-BEA6D7D18BE7}"/>
          </ac:spMkLst>
        </pc:spChg>
        <pc:spChg chg="mod">
          <ac:chgData name="Kruke, Torgeir" userId="b1d2f1e8-c8e6-4f90-874f-f833a3e8b7b4" providerId="ADAL" clId="{9D0036BB-33E0-4848-80A7-C820EDE3D96D}" dt="2024-11-08T07:25:58.050" v="112" actId="207"/>
          <ac:spMkLst>
            <pc:docMk/>
            <pc:sldMk cId="1711176994" sldId="2147376629"/>
            <ac:spMk id="99" creationId="{D352FD80-5DA6-764B-BA30-7651811FCA72}"/>
          </ac:spMkLst>
        </pc:spChg>
        <pc:spChg chg="mod">
          <ac:chgData name="Kruke, Torgeir" userId="b1d2f1e8-c8e6-4f90-874f-f833a3e8b7b4" providerId="ADAL" clId="{9D0036BB-33E0-4848-80A7-C820EDE3D96D}" dt="2024-11-08T07:25:58.050" v="112" actId="207"/>
          <ac:spMkLst>
            <pc:docMk/>
            <pc:sldMk cId="1711176994" sldId="2147376629"/>
            <ac:spMk id="101" creationId="{9CF9D794-A10C-B34A-BDCA-4D8F6F8C4D28}"/>
          </ac:spMkLst>
        </pc:spChg>
        <pc:spChg chg="mod">
          <ac:chgData name="Kruke, Torgeir" userId="b1d2f1e8-c8e6-4f90-874f-f833a3e8b7b4" providerId="ADAL" clId="{9D0036BB-33E0-4848-80A7-C820EDE3D96D}" dt="2024-11-08T07:25:58.050" v="112" actId="207"/>
          <ac:spMkLst>
            <pc:docMk/>
            <pc:sldMk cId="1711176994" sldId="2147376629"/>
            <ac:spMk id="105" creationId="{83E1BE2F-88DA-3340-A73D-3E10B2A90D51}"/>
          </ac:spMkLst>
        </pc:spChg>
        <pc:spChg chg="mod">
          <ac:chgData name="Kruke, Torgeir" userId="b1d2f1e8-c8e6-4f90-874f-f833a3e8b7b4" providerId="ADAL" clId="{9D0036BB-33E0-4848-80A7-C820EDE3D96D}" dt="2024-11-08T07:25:46.126" v="110" actId="207"/>
          <ac:spMkLst>
            <pc:docMk/>
            <pc:sldMk cId="1711176994" sldId="2147376629"/>
            <ac:spMk id="111" creationId="{BC9CEC56-0200-0642-ADF9-53FC1AEBC808}"/>
          </ac:spMkLst>
        </pc:spChg>
        <pc:spChg chg="mod">
          <ac:chgData name="Kruke, Torgeir" userId="b1d2f1e8-c8e6-4f90-874f-f833a3e8b7b4" providerId="ADAL" clId="{9D0036BB-33E0-4848-80A7-C820EDE3D96D}" dt="2024-11-08T07:25:46.126" v="110" actId="207"/>
          <ac:spMkLst>
            <pc:docMk/>
            <pc:sldMk cId="1711176994" sldId="2147376629"/>
            <ac:spMk id="114" creationId="{32F1D6D6-C5CC-F542-9E8A-324CCEB0DB91}"/>
          </ac:spMkLst>
        </pc:spChg>
        <pc:spChg chg="mod">
          <ac:chgData name="Kruke, Torgeir" userId="b1d2f1e8-c8e6-4f90-874f-f833a3e8b7b4" providerId="ADAL" clId="{9D0036BB-33E0-4848-80A7-C820EDE3D96D}" dt="2024-11-08T07:25:46.126" v="110" actId="207"/>
          <ac:spMkLst>
            <pc:docMk/>
            <pc:sldMk cId="1711176994" sldId="2147376629"/>
            <ac:spMk id="116" creationId="{57EA9C62-0270-9D45-AE47-2E2C7CCCAD07}"/>
          </ac:spMkLst>
        </pc:spChg>
        <pc:spChg chg="mod">
          <ac:chgData name="Kruke, Torgeir" userId="b1d2f1e8-c8e6-4f90-874f-f833a3e8b7b4" providerId="ADAL" clId="{9D0036BB-33E0-4848-80A7-C820EDE3D96D}" dt="2024-11-08T07:25:58.050" v="112" actId="207"/>
          <ac:spMkLst>
            <pc:docMk/>
            <pc:sldMk cId="1711176994" sldId="2147376629"/>
            <ac:spMk id="125" creationId="{8F349A09-8915-D544-9014-C19D7FF22335}"/>
          </ac:spMkLst>
        </pc:spChg>
        <pc:spChg chg="mod">
          <ac:chgData name="Kruke, Torgeir" userId="b1d2f1e8-c8e6-4f90-874f-f833a3e8b7b4" providerId="ADAL" clId="{9D0036BB-33E0-4848-80A7-C820EDE3D96D}" dt="2024-11-08T07:25:58.050" v="112" actId="207"/>
          <ac:spMkLst>
            <pc:docMk/>
            <pc:sldMk cId="1711176994" sldId="2147376629"/>
            <ac:spMk id="130" creationId="{625BB6E3-5B59-B847-A71F-A07097AD6FE3}"/>
          </ac:spMkLst>
        </pc:spChg>
      </pc:sldChg>
      <pc:sldChg chg="modNotesTx">
        <pc:chgData name="Kruke, Torgeir" userId="b1d2f1e8-c8e6-4f90-874f-f833a3e8b7b4" providerId="ADAL" clId="{9D0036BB-33E0-4848-80A7-C820EDE3D96D}" dt="2024-11-07T16:12:28.706" v="18"/>
        <pc:sldMkLst>
          <pc:docMk/>
          <pc:sldMk cId="965658226" sldId="2147376630"/>
        </pc:sldMkLst>
      </pc:sldChg>
      <pc:sldChg chg="modNotesTx">
        <pc:chgData name="Kruke, Torgeir" userId="b1d2f1e8-c8e6-4f90-874f-f833a3e8b7b4" providerId="ADAL" clId="{9D0036BB-33E0-4848-80A7-C820EDE3D96D}" dt="2024-11-07T16:14:05.572" v="23"/>
        <pc:sldMkLst>
          <pc:docMk/>
          <pc:sldMk cId="274370535" sldId="2147376631"/>
        </pc:sldMkLst>
      </pc:sldChg>
      <pc:sldChg chg="modNotesTx">
        <pc:chgData name="Kruke, Torgeir" userId="b1d2f1e8-c8e6-4f90-874f-f833a3e8b7b4" providerId="ADAL" clId="{9D0036BB-33E0-4848-80A7-C820EDE3D96D}" dt="2024-11-07T16:11:05.018" v="6"/>
        <pc:sldMkLst>
          <pc:docMk/>
          <pc:sldMk cId="967804990" sldId="2147376632"/>
        </pc:sldMkLst>
      </pc:sldChg>
      <pc:sldChg chg="modNotesTx">
        <pc:chgData name="Kruke, Torgeir" userId="b1d2f1e8-c8e6-4f90-874f-f833a3e8b7b4" providerId="ADAL" clId="{9D0036BB-33E0-4848-80A7-C820EDE3D96D}" dt="2024-11-07T16:14:34.354" v="33"/>
        <pc:sldMkLst>
          <pc:docMk/>
          <pc:sldMk cId="4274395140" sldId="2147376633"/>
        </pc:sldMkLst>
      </pc:sldChg>
      <pc:sldChg chg="modNotesTx">
        <pc:chgData name="Kruke, Torgeir" userId="b1d2f1e8-c8e6-4f90-874f-f833a3e8b7b4" providerId="ADAL" clId="{9D0036BB-33E0-4848-80A7-C820EDE3D96D}" dt="2024-11-07T16:15:02.288" v="41"/>
        <pc:sldMkLst>
          <pc:docMk/>
          <pc:sldMk cId="2493332337" sldId="2147376635"/>
        </pc:sldMkLst>
      </pc:sldChg>
      <pc:sldChg chg="modNotesTx">
        <pc:chgData name="Kruke, Torgeir" userId="b1d2f1e8-c8e6-4f90-874f-f833a3e8b7b4" providerId="ADAL" clId="{9D0036BB-33E0-4848-80A7-C820EDE3D96D}" dt="2024-11-07T16:15:59.031" v="52"/>
        <pc:sldMkLst>
          <pc:docMk/>
          <pc:sldMk cId="2509069139" sldId="2147376636"/>
        </pc:sldMkLst>
      </pc:sldChg>
      <pc:sldChg chg="modNotesTx">
        <pc:chgData name="Kruke, Torgeir" userId="b1d2f1e8-c8e6-4f90-874f-f833a3e8b7b4" providerId="ADAL" clId="{9D0036BB-33E0-4848-80A7-C820EDE3D96D}" dt="2024-11-07T16:16:25.413" v="58"/>
        <pc:sldMkLst>
          <pc:docMk/>
          <pc:sldMk cId="2009858786" sldId="2147376637"/>
        </pc:sldMkLst>
      </pc:sldChg>
      <pc:sldChg chg="modNotesTx">
        <pc:chgData name="Kruke, Torgeir" userId="b1d2f1e8-c8e6-4f90-874f-f833a3e8b7b4" providerId="ADAL" clId="{9D0036BB-33E0-4848-80A7-C820EDE3D96D}" dt="2024-11-07T16:16:47.354" v="59"/>
        <pc:sldMkLst>
          <pc:docMk/>
          <pc:sldMk cId="625771830" sldId="2147376638"/>
        </pc:sldMkLst>
      </pc:sldChg>
      <pc:sldChg chg="addSp delSp modSp mod setBg">
        <pc:chgData name="Kruke, Torgeir" userId="b1d2f1e8-c8e6-4f90-874f-f833a3e8b7b4" providerId="ADAL" clId="{9D0036BB-33E0-4848-80A7-C820EDE3D96D}" dt="2024-11-07T16:18:35.461" v="108" actId="5793"/>
        <pc:sldMkLst>
          <pc:docMk/>
          <pc:sldMk cId="1803006402" sldId="2147376639"/>
        </pc:sldMkLst>
        <pc:spChg chg="mod">
          <ac:chgData name="Kruke, Torgeir" userId="b1d2f1e8-c8e6-4f90-874f-f833a3e8b7b4" providerId="ADAL" clId="{9D0036BB-33E0-4848-80A7-C820EDE3D96D}" dt="2024-11-07T16:18:29.336" v="107" actId="26606"/>
          <ac:spMkLst>
            <pc:docMk/>
            <pc:sldMk cId="1803006402" sldId="2147376639"/>
            <ac:spMk id="2" creationId="{F4EB33F3-3412-6A4D-A8E2-69D2B4122E74}"/>
          </ac:spMkLst>
        </pc:spChg>
        <pc:spChg chg="del mod">
          <ac:chgData name="Kruke, Torgeir" userId="b1d2f1e8-c8e6-4f90-874f-f833a3e8b7b4" providerId="ADAL" clId="{9D0036BB-33E0-4848-80A7-C820EDE3D96D}" dt="2024-11-07T16:18:18.723" v="106" actId="478"/>
          <ac:spMkLst>
            <pc:docMk/>
            <pc:sldMk cId="1803006402" sldId="2147376639"/>
            <ac:spMk id="4" creationId="{00000000-0000-0000-0000-000000000000}"/>
          </ac:spMkLst>
        </pc:spChg>
        <pc:spChg chg="mod ord">
          <ac:chgData name="Kruke, Torgeir" userId="b1d2f1e8-c8e6-4f90-874f-f833a3e8b7b4" providerId="ADAL" clId="{9D0036BB-33E0-4848-80A7-C820EDE3D96D}" dt="2024-11-07T16:18:35.461" v="108" actId="5793"/>
          <ac:spMkLst>
            <pc:docMk/>
            <pc:sldMk cId="1803006402" sldId="2147376639"/>
            <ac:spMk id="5" creationId="{78E21474-8DF7-99AD-F00B-DADDDE24A315}"/>
          </ac:spMkLst>
        </pc:spChg>
        <pc:spChg chg="mod">
          <ac:chgData name="Kruke, Torgeir" userId="b1d2f1e8-c8e6-4f90-874f-f833a3e8b7b4" providerId="ADAL" clId="{9D0036BB-33E0-4848-80A7-C820EDE3D96D}" dt="2024-11-07T16:18:29.336" v="107" actId="26606"/>
          <ac:spMkLst>
            <pc:docMk/>
            <pc:sldMk cId="1803006402" sldId="2147376639"/>
            <ac:spMk id="45058" creationId="{00000000-0000-0000-0000-000000000000}"/>
          </ac:spMkLst>
        </pc:spChg>
        <pc:spChg chg="add">
          <ac:chgData name="Kruke, Torgeir" userId="b1d2f1e8-c8e6-4f90-874f-f833a3e8b7b4" providerId="ADAL" clId="{9D0036BB-33E0-4848-80A7-C820EDE3D96D}" dt="2024-11-07T16:18:29.336" v="107" actId="26606"/>
          <ac:spMkLst>
            <pc:docMk/>
            <pc:sldMk cId="1803006402" sldId="2147376639"/>
            <ac:spMk id="45079" creationId="{2B97F24A-32CE-4C1C-A50D-3016B394DCFB}"/>
          </ac:spMkLst>
        </pc:spChg>
        <pc:spChg chg="add">
          <ac:chgData name="Kruke, Torgeir" userId="b1d2f1e8-c8e6-4f90-874f-f833a3e8b7b4" providerId="ADAL" clId="{9D0036BB-33E0-4848-80A7-C820EDE3D96D}" dt="2024-11-07T16:18:29.336" v="107" actId="26606"/>
          <ac:spMkLst>
            <pc:docMk/>
            <pc:sldMk cId="1803006402" sldId="2147376639"/>
            <ac:spMk id="45081" creationId="{CD8B4F24-440B-49E9-B85D-733523DC064B}"/>
          </ac:spMkLst>
        </pc:spChg>
        <pc:grpChg chg="add del">
          <ac:chgData name="Kruke, Torgeir" userId="b1d2f1e8-c8e6-4f90-874f-f833a3e8b7b4" providerId="ADAL" clId="{9D0036BB-33E0-4848-80A7-C820EDE3D96D}" dt="2024-11-07T16:18:12.117" v="105" actId="26606"/>
          <ac:grpSpMkLst>
            <pc:docMk/>
            <pc:sldMk cId="1803006402" sldId="2147376639"/>
            <ac:grpSpMk id="45063" creationId="{6258F736-B256-8039-9DC6-F4E49A5C5AD5}"/>
          </ac:grpSpMkLst>
        </pc:grpChg>
        <pc:grpChg chg="add del">
          <ac:chgData name="Kruke, Torgeir" userId="b1d2f1e8-c8e6-4f90-874f-f833a3e8b7b4" providerId="ADAL" clId="{9D0036BB-33E0-4848-80A7-C820EDE3D96D}" dt="2024-11-07T16:18:29.336" v="107" actId="26606"/>
          <ac:grpSpMkLst>
            <pc:docMk/>
            <pc:sldMk cId="1803006402" sldId="2147376639"/>
            <ac:grpSpMk id="45070" creationId="{114ED94A-C85D-4CD3-4205-438D21CE6B38}"/>
          </ac:grpSpMkLst>
        </pc:grpChg>
        <pc:picChg chg="mod ord">
          <ac:chgData name="Kruke, Torgeir" userId="b1d2f1e8-c8e6-4f90-874f-f833a3e8b7b4" providerId="ADAL" clId="{9D0036BB-33E0-4848-80A7-C820EDE3D96D}" dt="2024-11-07T16:18:29.336" v="107" actId="26606"/>
          <ac:picMkLst>
            <pc:docMk/>
            <pc:sldMk cId="1803006402" sldId="2147376639"/>
            <ac:picMk id="3" creationId="{2219EA31-851E-5B3E-0618-A5689E6FB885}"/>
          </ac:picMkLst>
        </pc:picChg>
      </pc:sldChg>
      <pc:sldChg chg="addSp delSp modSp new mod setBg modClrScheme chgLayout">
        <pc:chgData name="Kruke, Torgeir" userId="b1d2f1e8-c8e6-4f90-874f-f833a3e8b7b4" providerId="ADAL" clId="{9D0036BB-33E0-4848-80A7-C820EDE3D96D}" dt="2024-11-07T16:17:50.346" v="103" actId="6549"/>
        <pc:sldMkLst>
          <pc:docMk/>
          <pc:sldMk cId="3137896241" sldId="2147376643"/>
        </pc:sldMkLst>
        <pc:spChg chg="del">
          <ac:chgData name="Kruke, Torgeir" userId="b1d2f1e8-c8e6-4f90-874f-f833a3e8b7b4" providerId="ADAL" clId="{9D0036BB-33E0-4848-80A7-C820EDE3D96D}" dt="2024-11-07T16:17:05.096" v="61" actId="700"/>
          <ac:spMkLst>
            <pc:docMk/>
            <pc:sldMk cId="3137896241" sldId="2147376643"/>
            <ac:spMk id="2" creationId="{7DD87E47-9429-7D6E-21F6-FEE278B66F25}"/>
          </ac:spMkLst>
        </pc:spChg>
        <pc:spChg chg="del">
          <ac:chgData name="Kruke, Torgeir" userId="b1d2f1e8-c8e6-4f90-874f-f833a3e8b7b4" providerId="ADAL" clId="{9D0036BB-33E0-4848-80A7-C820EDE3D96D}" dt="2024-11-07T16:17:05.096" v="61" actId="700"/>
          <ac:spMkLst>
            <pc:docMk/>
            <pc:sldMk cId="3137896241" sldId="2147376643"/>
            <ac:spMk id="3" creationId="{460AD016-D240-45D4-5023-861ACFEB1983}"/>
          </ac:spMkLst>
        </pc:spChg>
        <pc:spChg chg="add mod">
          <ac:chgData name="Kruke, Torgeir" userId="b1d2f1e8-c8e6-4f90-874f-f833a3e8b7b4" providerId="ADAL" clId="{9D0036BB-33E0-4848-80A7-C820EDE3D96D}" dt="2024-11-07T16:17:37.979" v="97" actId="26606"/>
          <ac:spMkLst>
            <pc:docMk/>
            <pc:sldMk cId="3137896241" sldId="2147376643"/>
            <ac:spMk id="4" creationId="{3F3439A7-8DAF-9CFB-1D31-11DF50F6C83A}"/>
          </ac:spMkLst>
        </pc:spChg>
        <pc:spChg chg="add mod">
          <ac:chgData name="Kruke, Torgeir" userId="b1d2f1e8-c8e6-4f90-874f-f833a3e8b7b4" providerId="ADAL" clId="{9D0036BB-33E0-4848-80A7-C820EDE3D96D}" dt="2024-11-07T16:17:50.346" v="103" actId="6549"/>
          <ac:spMkLst>
            <pc:docMk/>
            <pc:sldMk cId="3137896241" sldId="2147376643"/>
            <ac:spMk id="5" creationId="{294B5693-0568-6D1D-2B91-E328CD0E8878}"/>
          </ac:spMkLst>
        </pc:spChg>
        <pc:spChg chg="add">
          <ac:chgData name="Kruke, Torgeir" userId="b1d2f1e8-c8e6-4f90-874f-f833a3e8b7b4" providerId="ADAL" clId="{9D0036BB-33E0-4848-80A7-C820EDE3D96D}" dt="2024-11-07T16:17:37.979" v="97" actId="26606"/>
          <ac:spMkLst>
            <pc:docMk/>
            <pc:sldMk cId="3137896241" sldId="2147376643"/>
            <ac:spMk id="11" creationId="{C1DD1A8A-57D5-4A81-AD04-532B043C5611}"/>
          </ac:spMkLst>
        </pc:spChg>
        <pc:spChg chg="add">
          <ac:chgData name="Kruke, Torgeir" userId="b1d2f1e8-c8e6-4f90-874f-f833a3e8b7b4" providerId="ADAL" clId="{9D0036BB-33E0-4848-80A7-C820EDE3D96D}" dt="2024-11-07T16:17:37.979" v="97" actId="26606"/>
          <ac:spMkLst>
            <pc:docMk/>
            <pc:sldMk cId="3137896241" sldId="2147376643"/>
            <ac:spMk id="13" creationId="{007891EC-4501-44ED-A8C8-B11B6DB767AB}"/>
          </ac:spMkLst>
        </pc:spChg>
        <pc:picChg chg="add">
          <ac:chgData name="Kruke, Torgeir" userId="b1d2f1e8-c8e6-4f90-874f-f833a3e8b7b4" providerId="ADAL" clId="{9D0036BB-33E0-4848-80A7-C820EDE3D96D}" dt="2024-11-07T16:17:37.979" v="97" actId="26606"/>
          <ac:picMkLst>
            <pc:docMk/>
            <pc:sldMk cId="3137896241" sldId="2147376643"/>
            <ac:picMk id="7" creationId="{3C1972C4-91B7-026D-C334-924A893FE8B2}"/>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02E732-D326-41B3-A125-F41DE03BDBEE}" type="datetimeFigureOut">
              <a:rPr lang="nb-NO" smtClean="0"/>
              <a:t>08.11.2024</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11AC13-2F32-47F3-9B0E-9F2680BD5A15}" type="slidenum">
              <a:rPr lang="nb-NO" smtClean="0"/>
              <a:t>‹#›</a:t>
            </a:fld>
            <a:endParaRPr lang="nb-NO"/>
          </a:p>
        </p:txBody>
      </p:sp>
    </p:spTree>
    <p:extLst>
      <p:ext uri="{BB962C8B-B14F-4D97-AF65-F5344CB8AC3E}">
        <p14:creationId xmlns:p14="http://schemas.microsoft.com/office/powerpoint/2010/main" val="3931432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Brønnøysundregistrene forvalter data for næringslivet og innbyggere, noe vi har gjort i over 40 år. Vår historie startet med etableringen av Løsøreregisteret, Regnskapsregisteret og Ektepaktregisteret i 1981, etter hvert har vi fått tilført stadig flere oppgaver. I dag drifter vi 17</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The </a:t>
            </a:r>
            <a:r>
              <a:rPr lang="en-US" sz="1800" kern="100" dirty="0" err="1">
                <a:effectLst/>
                <a:latin typeface="Calibri" panose="020F0502020204030204" pitchFamily="34" charset="0"/>
                <a:ea typeface="Calibri" panose="020F0502020204030204" pitchFamily="34" charset="0"/>
                <a:cs typeface="Arial" panose="020B0604020202020204" pitchFamily="34" charset="0"/>
              </a:rPr>
              <a:t>Brønnøysund</a:t>
            </a:r>
            <a:r>
              <a:rPr lang="en-US" sz="1800" kern="100" dirty="0">
                <a:effectLst/>
                <a:latin typeface="Calibri" panose="020F0502020204030204" pitchFamily="34" charset="0"/>
                <a:ea typeface="Calibri" panose="020F0502020204030204" pitchFamily="34" charset="0"/>
                <a:cs typeface="Arial" panose="020B0604020202020204" pitchFamily="34" charset="0"/>
              </a:rPr>
              <a:t> Register Centre manages data for businesses and citizens, something we have been doing for over 40 years. Our history began with the establishment of the Movables Register, the Register of Annual Accounts, and the Marriage Settlement Register in 1981, and over time, we have taken on more and more responsibilities. Today, we operate 17 registers.</a:t>
            </a:r>
            <a:r>
              <a:rPr lang="nb-NO" sz="1800" kern="100" dirty="0">
                <a:effectLst/>
                <a:latin typeface="Calibri" panose="020F0502020204030204" pitchFamily="34" charset="0"/>
                <a:ea typeface="Calibri" panose="020F0502020204030204" pitchFamily="34" charset="0"/>
                <a:cs typeface="Arial" panose="020B0604020202020204" pitchFamily="34" charset="0"/>
              </a:rPr>
              <a:t> registre. </a:t>
            </a:r>
          </a:p>
        </p:txBody>
      </p:sp>
      <p:sp>
        <p:nvSpPr>
          <p:cNvPr id="4" name="Plassholder for lysbildenummer 3"/>
          <p:cNvSpPr>
            <a:spLocks noGrp="1"/>
          </p:cNvSpPr>
          <p:nvPr>
            <p:ph type="sldNum" sz="quarter" idx="5"/>
          </p:nvPr>
        </p:nvSpPr>
        <p:spPr/>
        <p:txBody>
          <a:bodyPr/>
          <a:lstStyle/>
          <a:p>
            <a:fld id="{6C618283-091D-4CB7-A348-8FFD5B11873E}" type="slidenum">
              <a:rPr lang="nb-NO" smtClean="0"/>
              <a:t>2</a:t>
            </a:fld>
            <a:endParaRPr lang="nb-NO"/>
          </a:p>
        </p:txBody>
      </p:sp>
    </p:spTree>
    <p:extLst>
      <p:ext uri="{BB962C8B-B14F-4D97-AF65-F5344CB8AC3E}">
        <p14:creationId xmlns:p14="http://schemas.microsoft.com/office/powerpoint/2010/main" val="2335488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Plassholder for lysbilde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Plassholder for notat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b-NO" altLang="nb-NO" sz="700"/>
          </a:p>
        </p:txBody>
      </p:sp>
      <p:sp>
        <p:nvSpPr>
          <p:cNvPr id="46084" name="Plassholder for lysbildenumm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BB0606C-C4E8-4C7E-A19F-FC19B06FD825}" type="slidenum">
              <a:rPr lang="nb-NO" altLang="nb-NO"/>
              <a:pPr/>
              <a:t>11</a:t>
            </a:fld>
            <a:endParaRPr lang="nb-NO" altLang="nb-NO"/>
          </a:p>
        </p:txBody>
      </p:sp>
    </p:spTree>
    <p:extLst>
      <p:ext uri="{BB962C8B-B14F-4D97-AF65-F5344CB8AC3E}">
        <p14:creationId xmlns:p14="http://schemas.microsoft.com/office/powerpoint/2010/main" val="34887063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Plassholder for lysbilde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Plassholder for notat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b-NO" altLang="nb-NO" sz="700"/>
          </a:p>
        </p:txBody>
      </p:sp>
      <p:sp>
        <p:nvSpPr>
          <p:cNvPr id="46084" name="Plassholder for lysbildenumm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BB0606C-C4E8-4C7E-A19F-FC19B06FD825}" type="slidenum">
              <a:rPr lang="nb-NO" altLang="nb-NO"/>
              <a:pPr/>
              <a:t>12</a:t>
            </a:fld>
            <a:endParaRPr lang="nb-NO" altLang="nb-NO"/>
          </a:p>
        </p:txBody>
      </p:sp>
    </p:spTree>
    <p:extLst>
      <p:ext uri="{BB962C8B-B14F-4D97-AF65-F5344CB8AC3E}">
        <p14:creationId xmlns:p14="http://schemas.microsoft.com/office/powerpoint/2010/main" val="823992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Plassholder for lysbilde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Plassholder for notat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b-NO" altLang="nb-NO" sz="700"/>
          </a:p>
        </p:txBody>
      </p:sp>
      <p:sp>
        <p:nvSpPr>
          <p:cNvPr id="46084" name="Plassholder for lysbildenumm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BB0606C-C4E8-4C7E-A19F-FC19B06FD825}" type="slidenum">
              <a:rPr lang="nb-NO" altLang="nb-NO"/>
              <a:pPr/>
              <a:t>13</a:t>
            </a:fld>
            <a:endParaRPr lang="nb-NO" altLang="nb-NO"/>
          </a:p>
        </p:txBody>
      </p:sp>
    </p:spTree>
    <p:extLst>
      <p:ext uri="{BB962C8B-B14F-4D97-AF65-F5344CB8AC3E}">
        <p14:creationId xmlns:p14="http://schemas.microsoft.com/office/powerpoint/2010/main" val="4007149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Frem til nylig har vi hatt 14 separate systemer for å drifte registrene våre. Siden systemene er gamle kan de ikke automatisere oppgaver i like stor grad som moderne systemer. Det gjør at saksbehandlerne i dag må gjøre flere manuelle og tidkrevende oppgaver enn ønskelig. </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For brukerne er det til tider tungvint og ressurskrevende for f eks næringsliv å rapportere inn til oss, samtidig som vi ikke klarer å tilby tilgang rask tilgang nok til dataene våre på en moderne måte til de som trenger dem. </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Det gjør vi noe med! </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Until recently, we had 14 separate systems for operating our registers. Since these systems are outdated, they cannot automate tasks to the same extent as modern systems. This means that caseworkers currently have to perform more manual and time-consuming tasks than desirable.  </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For users, it can sometimes be cumbersome and resource-intensive for businesses, for example, to report data to us, and at the same time, we are unable to provide quick enough access to our data in a modern way for those who need it.  </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We are changing that!</a:t>
            </a:r>
            <a:endParaRPr lang="nb-NO"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Plassholder for lysbildenummer 3"/>
          <p:cNvSpPr>
            <a:spLocks noGrp="1"/>
          </p:cNvSpPr>
          <p:nvPr>
            <p:ph type="sldNum" sz="quarter" idx="10"/>
          </p:nvPr>
        </p:nvSpPr>
        <p:spPr/>
        <p:txBody>
          <a:bodyPr/>
          <a:lstStyle/>
          <a:p>
            <a:fld id="{6C618283-091D-4CB7-A348-8FFD5B11873E}" type="slidenum">
              <a:rPr lang="nb-NO" smtClean="0"/>
              <a:t>3</a:t>
            </a:fld>
            <a:endParaRPr lang="nb-NO"/>
          </a:p>
        </p:txBody>
      </p:sp>
    </p:spTree>
    <p:extLst>
      <p:ext uri="{BB962C8B-B14F-4D97-AF65-F5344CB8AC3E}">
        <p14:creationId xmlns:p14="http://schemas.microsoft.com/office/powerpoint/2010/main" val="3190039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Det første vi gjorde var å bygge ett system for alle registrene våre, som vi kaller for BRsys.  Dette vil automatisere mye av saksbehandlingen etter hvert som flere registre flyttes over, og dermed kutte mesteparten av ventetiden for brukerne våre.  </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Systemet gjør det også mulig å lage moderne løsninger som forbedrer brukeropplevelsen for de som sender inn informasjon til oss, og for de som skal ha tilgang til dataene våre. </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The first thing we did was build a single system for all our registers, which we call BRsys. This will automate much of the case processing as more registers are moved over, thereby cutting most of the waiting time for our users.  </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The system also enables us to create modern solutions that improve the user experience for those submitting information to us and for those who need access to our data.</a:t>
            </a:r>
            <a:endParaRPr lang="nb-NO"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Plassholder for lysbildenummer 3"/>
          <p:cNvSpPr>
            <a:spLocks noGrp="1"/>
          </p:cNvSpPr>
          <p:nvPr>
            <p:ph type="sldNum" sz="quarter" idx="10"/>
          </p:nvPr>
        </p:nvSpPr>
        <p:spPr/>
        <p:txBody>
          <a:bodyPr/>
          <a:lstStyle/>
          <a:p>
            <a:fld id="{C7BA5A2D-630C-47DA-96EA-C9FE9DA74FB3}" type="slidenum">
              <a:rPr lang="nb-NO" smtClean="0"/>
              <a:t>4</a:t>
            </a:fld>
            <a:endParaRPr lang="nb-NO"/>
          </a:p>
        </p:txBody>
      </p:sp>
    </p:spTree>
    <p:extLst>
      <p:ext uri="{BB962C8B-B14F-4D97-AF65-F5344CB8AC3E}">
        <p14:creationId xmlns:p14="http://schemas.microsoft.com/office/powerpoint/2010/main" val="3349187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lnSpc>
                <a:spcPct val="107000"/>
              </a:lnSpc>
              <a:spcAft>
                <a:spcPts val="800"/>
              </a:spcAft>
            </a:pPr>
            <a:r>
              <a:rPr lang="nb-NO" kern="100" dirty="0"/>
              <a:t>For næringslivet gir dette massive gevinster.</a:t>
            </a:r>
            <a:endParaRPr lang="en-US" kern="100" dirty="0"/>
          </a:p>
          <a:p>
            <a:pPr>
              <a:lnSpc>
                <a:spcPct val="107000"/>
              </a:lnSpc>
              <a:spcAft>
                <a:spcPts val="800"/>
              </a:spcAft>
            </a:pPr>
            <a:r>
              <a:rPr lang="nb-NO" kern="100" dirty="0"/>
              <a:t>Gründere kan nå etablere ny virksomhet på sekunder og komme i gang med verdiskaping umiddelbart. </a:t>
            </a:r>
            <a:endParaRPr lang="en-US" kern="100" dirty="0"/>
          </a:p>
          <a:p>
            <a:pPr>
              <a:lnSpc>
                <a:spcPct val="107000"/>
              </a:lnSpc>
              <a:spcAft>
                <a:spcPts val="800"/>
              </a:spcAft>
            </a:pPr>
            <a:r>
              <a:rPr lang="nb-NO" kern="100" dirty="0"/>
              <a:t>Tiden det tar å få utbetalt et lån med sikkerhet i et varelager reduseres også med inntil 10 dager. </a:t>
            </a:r>
            <a:endParaRPr lang="en-US" kern="100" dirty="0"/>
          </a:p>
          <a:p>
            <a:pPr>
              <a:lnSpc>
                <a:spcPct val="107000"/>
              </a:lnSpc>
              <a:spcAft>
                <a:spcPts val="800"/>
              </a:spcAft>
            </a:pPr>
            <a:r>
              <a:rPr lang="nb-NO" kern="100" dirty="0"/>
              <a:t>Dokumentasjonen på </a:t>
            </a:r>
            <a:r>
              <a:rPr lang="nb-NO" i="1" kern="100" dirty="0"/>
              <a:t>hvem</a:t>
            </a:r>
            <a:r>
              <a:rPr lang="nb-NO" kern="100" dirty="0"/>
              <a:t> som har rett til å ta opp lån på vegne av virksomheten finner man også i registrene våre. Det er viktig at informasjonen om dette er så oppdatert som mulig, både for at de som har rett til å representere virksomheten skal kunne skaffe nødvendig likviditet, men også for at de som ikke skal ha disse fullmaktene lengre fjernes på riktig tidspunkt. </a:t>
            </a:r>
            <a:endParaRPr lang="en-US" kern="100" dirty="0"/>
          </a:p>
          <a:p>
            <a:pPr>
              <a:lnSpc>
                <a:spcPct val="107000"/>
              </a:lnSpc>
              <a:spcAft>
                <a:spcPts val="800"/>
              </a:spcAft>
            </a:pPr>
            <a:r>
              <a:rPr lang="nb-NO" kern="100" dirty="0"/>
              <a:t>I gammelt system, med manuell saksbehandling har ventetiden i perioder vært to uker – noe som er en evighet for ivrige gründere eller virksomheter som sliter med likviditeten</a:t>
            </a:r>
            <a:endParaRPr lang="en-US" kern="100" dirty="0"/>
          </a:p>
          <a:p>
            <a:pPr>
              <a:lnSpc>
                <a:spcPct val="107000"/>
              </a:lnSpc>
              <a:spcAft>
                <a:spcPts val="800"/>
              </a:spcAft>
            </a:pPr>
            <a:r>
              <a:rPr lang="nb-NO" kern="100" dirty="0"/>
              <a:t>I det nye systemet ledes brukerne til å fylle inn data på en mer enhetlig måte og etter faste rammer, som gjør at dataene kan brukes på tvers av andre offentlige etater. Med strukturerte data kommer vi nærmere ambisjonen om å kun gi opplysninger til det offentlige én gang. Dette gir også store muligheter for private aktører som skal bearbeide dataene og videreforedle dem, det gir muligheter for å se trender og utvikling, sammenstille store datasett og også bruke dataene til f eks å avdekke svindel. </a:t>
            </a:r>
            <a:endParaRPr lang="en-US" kern="100" dirty="0"/>
          </a:p>
          <a:p>
            <a:pPr>
              <a:lnSpc>
                <a:spcPct val="107000"/>
              </a:lnSpc>
              <a:spcAft>
                <a:spcPts val="800"/>
              </a:spcAft>
            </a:pPr>
            <a:r>
              <a:rPr lang="nb-NO" kern="100" dirty="0"/>
              <a:t>I tillegg til at det går raskere å registrere eller endre noe i registrene på det nye systemet, lar det oss også tilby brukerne våre langt mer moderne oppslagstjenester mot registrene, som er oppdatert i sanntid. </a:t>
            </a:r>
            <a:endParaRPr lang="en-US" kern="100" dirty="0"/>
          </a:p>
          <a:p>
            <a:pPr>
              <a:lnSpc>
                <a:spcPct val="107000"/>
              </a:lnSpc>
              <a:spcAft>
                <a:spcPts val="800"/>
              </a:spcAft>
            </a:pPr>
            <a:r>
              <a:rPr lang="en-US" sz="1800" kern="100" dirty="0">
                <a:cs typeface="Calibri"/>
              </a:rPr>
              <a:t>---</a:t>
            </a:r>
          </a:p>
          <a:p>
            <a:pPr>
              <a:lnSpc>
                <a:spcPct val="107000"/>
              </a:lnSpc>
              <a:spcAft>
                <a:spcPts val="800"/>
              </a:spcAft>
            </a:pPr>
            <a:endParaRPr lang="en-US" sz="1800" kern="100" dirty="0">
              <a:cs typeface="Calibri"/>
            </a:endParaRPr>
          </a:p>
          <a:p>
            <a:pPr>
              <a:lnSpc>
                <a:spcPct val="107000"/>
              </a:lnSpc>
              <a:spcAft>
                <a:spcPts val="800"/>
              </a:spcAft>
            </a:pPr>
            <a:r>
              <a:rPr lang="en-US" sz="1800" kern="100" dirty="0">
                <a:cs typeface="Calibri"/>
              </a:rPr>
              <a:t>For the business sector, this brings massive benefits.  </a:t>
            </a:r>
          </a:p>
          <a:p>
            <a:pPr>
              <a:lnSpc>
                <a:spcPct val="107000"/>
              </a:lnSpc>
              <a:spcAft>
                <a:spcPts val="800"/>
              </a:spcAft>
            </a:pPr>
            <a:r>
              <a:rPr lang="en-US" sz="1800" kern="100" dirty="0">
                <a:cs typeface="Calibri"/>
              </a:rPr>
              <a:t>Entrepreneurs can now establish new businesses in seconds and start creating value immediately.  </a:t>
            </a:r>
          </a:p>
          <a:p>
            <a:pPr>
              <a:lnSpc>
                <a:spcPct val="107000"/>
              </a:lnSpc>
              <a:spcAft>
                <a:spcPts val="800"/>
              </a:spcAft>
            </a:pPr>
            <a:r>
              <a:rPr lang="en-US" sz="1800" kern="100" dirty="0">
                <a:cs typeface="Calibri"/>
              </a:rPr>
              <a:t>The time it takes to secure a loan backed by inventory collateral is also reduced by up to 10 days.  </a:t>
            </a:r>
          </a:p>
          <a:p>
            <a:pPr>
              <a:lnSpc>
                <a:spcPct val="107000"/>
              </a:lnSpc>
              <a:spcAft>
                <a:spcPts val="800"/>
              </a:spcAft>
            </a:pPr>
            <a:r>
              <a:rPr lang="en-US" sz="1800" kern="100" dirty="0">
                <a:cs typeface="Calibri"/>
              </a:rPr>
              <a:t>Documentation on who is authorized to take out loans on behalf of the business can also be found in our registers. It's crucial that this information is as up-to-date as possible, both to ensure that those entitled to represent the business can secure necessary liquidity, and to remove those who no longer hold these authorizations at the right time.  </a:t>
            </a:r>
          </a:p>
          <a:p>
            <a:pPr>
              <a:lnSpc>
                <a:spcPct val="107000"/>
              </a:lnSpc>
              <a:spcAft>
                <a:spcPts val="800"/>
              </a:spcAft>
            </a:pPr>
            <a:r>
              <a:rPr lang="en-US" sz="1800" kern="100" dirty="0">
                <a:cs typeface="Calibri"/>
              </a:rPr>
              <a:t>In the old system, with manual case processing, the waiting time could be as long as two weeks—a significant delay for eager entrepreneurs or businesses struggling with liquidity.  </a:t>
            </a:r>
          </a:p>
          <a:p>
            <a:pPr>
              <a:lnSpc>
                <a:spcPct val="107000"/>
              </a:lnSpc>
              <a:spcAft>
                <a:spcPts val="800"/>
              </a:spcAft>
            </a:pPr>
            <a:r>
              <a:rPr lang="en-US" sz="1800" kern="100" dirty="0">
                <a:cs typeface="Calibri"/>
              </a:rPr>
              <a:t>In the new system, users are guided to enter data in a more standardized way and within set parameters, allowing the data to be shared across other public agencies. With structured data, we are closer to the ambition of only needing to provide information to the government once. This also offers significant opportunities for private actors to process and refine the data, enabling trend and development analysis, compiling large datasets, and even using the data, for example, to detect fraud.  </a:t>
            </a:r>
          </a:p>
          <a:p>
            <a:pPr>
              <a:lnSpc>
                <a:spcPct val="107000"/>
              </a:lnSpc>
              <a:spcAft>
                <a:spcPts val="800"/>
              </a:spcAft>
            </a:pPr>
            <a:r>
              <a:rPr lang="en-US" sz="1800" kern="100" dirty="0">
                <a:cs typeface="Calibri"/>
              </a:rPr>
              <a:t>In addition to faster registration and changes in the new system, we can also offer our users much more modern lookup services against the registers, updated in real time.  </a:t>
            </a:r>
          </a:p>
          <a:p>
            <a:pPr>
              <a:lnSpc>
                <a:spcPct val="107000"/>
              </a:lnSpc>
              <a:spcAft>
                <a:spcPts val="800"/>
              </a:spcAft>
            </a:pPr>
            <a:endParaRPr lang="en-US" sz="1800" kern="100" dirty="0">
              <a:cs typeface="Calibri"/>
            </a:endParaRPr>
          </a:p>
          <a:p>
            <a:pPr>
              <a:lnSpc>
                <a:spcPct val="107000"/>
              </a:lnSpc>
              <a:spcAft>
                <a:spcPts val="800"/>
              </a:spcAft>
            </a:pPr>
            <a:r>
              <a:rPr lang="en-US" sz="1800" kern="100" dirty="0">
                <a:cs typeface="Calibri"/>
              </a:rPr>
              <a:t>---</a:t>
            </a:r>
            <a:endParaRPr lang="nb-NO" sz="1800" kern="100" dirty="0">
              <a:cs typeface="Calibri"/>
            </a:endParaRPr>
          </a:p>
        </p:txBody>
      </p:sp>
      <p:sp>
        <p:nvSpPr>
          <p:cNvPr id="4" name="Plassholder for lysbildenummer 3"/>
          <p:cNvSpPr>
            <a:spLocks noGrp="1"/>
          </p:cNvSpPr>
          <p:nvPr>
            <p:ph type="sldNum" sz="quarter" idx="5"/>
          </p:nvPr>
        </p:nvSpPr>
        <p:spPr/>
        <p:txBody>
          <a:bodyPr/>
          <a:lstStyle/>
          <a:p>
            <a:fld id="{90F88B02-5426-4AB4-9697-0A8698E5700E}" type="slidenum">
              <a:rPr lang="nn-NO" smtClean="0"/>
              <a:t>5</a:t>
            </a:fld>
            <a:endParaRPr lang="nn-NO"/>
          </a:p>
        </p:txBody>
      </p:sp>
    </p:spTree>
    <p:extLst>
      <p:ext uri="{BB962C8B-B14F-4D97-AF65-F5344CB8AC3E}">
        <p14:creationId xmlns:p14="http://schemas.microsoft.com/office/powerpoint/2010/main" val="2138946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Internt betyr moderniserte registre i nytt system en langt mindre oppstykket arbeidshverdag, slik at saksbehandlere kan bruke tiden sin på oppgaver som krever større fokus. De skal ikke lengre ekspedere i like stor grad, men bruke tid på de sakene som stiller større krav til registerkompetansen. </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I tillegg ser de nye registrene mye mer like ut, som gjør det enklere for saksbehandlerne å jobbe på tvers av flere registre. Denne fleksibiliteten betyr mye for BR som arbeidsgiver, som på den måten kan flytte kapasitet til andre registre i perioder med ekstra høy pågang. </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Internally, modernized registers in the new system mean a much less fragmented workday, allowing caseworkers to focus on tasks that require more attention. They will no longer need to handle routine tasks to the same extent, but instead focus on cases that demand higher levels of expertise in register knowledge.  </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Additionally, the new registers look much more alike, making it easier for caseworkers to work across multiple registers. This flexibility is highly valuable for the </a:t>
            </a:r>
            <a:r>
              <a:rPr lang="en-US" sz="1800" kern="100" dirty="0" err="1">
                <a:effectLst/>
                <a:latin typeface="Calibri" panose="020F0502020204030204" pitchFamily="34" charset="0"/>
                <a:ea typeface="Calibri" panose="020F0502020204030204" pitchFamily="34" charset="0"/>
                <a:cs typeface="Arial" panose="020B0604020202020204" pitchFamily="34" charset="0"/>
              </a:rPr>
              <a:t>Brønnøysund</a:t>
            </a:r>
            <a:r>
              <a:rPr lang="en-US" sz="1800" kern="100" dirty="0">
                <a:effectLst/>
                <a:latin typeface="Calibri" panose="020F0502020204030204" pitchFamily="34" charset="0"/>
                <a:ea typeface="Calibri" panose="020F0502020204030204" pitchFamily="34" charset="0"/>
                <a:cs typeface="Arial" panose="020B0604020202020204" pitchFamily="34" charset="0"/>
              </a:rPr>
              <a:t> Register Centre as an employer, as it enables us to reallocate capacity to other registers during periods of high demand.</a:t>
            </a:r>
            <a:endParaRPr lang="nb-NO"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Plassholder for lysbildenummer 3"/>
          <p:cNvSpPr>
            <a:spLocks noGrp="1"/>
          </p:cNvSpPr>
          <p:nvPr>
            <p:ph type="sldNum" sz="quarter" idx="5"/>
          </p:nvPr>
        </p:nvSpPr>
        <p:spPr/>
        <p:txBody>
          <a:bodyPr/>
          <a:lstStyle/>
          <a:p>
            <a:fld id="{90F88B02-5426-4AB4-9697-0A8698E5700E}" type="slidenum">
              <a:rPr lang="nn-NO" smtClean="0"/>
              <a:t>6</a:t>
            </a:fld>
            <a:endParaRPr lang="nn-NO"/>
          </a:p>
        </p:txBody>
      </p:sp>
    </p:spTree>
    <p:extLst>
      <p:ext uri="{BB962C8B-B14F-4D97-AF65-F5344CB8AC3E}">
        <p14:creationId xmlns:p14="http://schemas.microsoft.com/office/powerpoint/2010/main" val="3759600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Sammen med det nye saksbehandlingssystemet bygger vi også nye løsninger for å sende informasjon til registrene, og nye løsninger for at omverdenen skal kunne bruke informasjonen i registrene. </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Alongside the new case processing system, we are also developing new solutions for submitting information to the registers, as well as new solutions for external parties to utilize the information in the registers.</a:t>
            </a:r>
            <a:endParaRPr lang="nb-NO"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Plassholder for lysbildenummer 3"/>
          <p:cNvSpPr>
            <a:spLocks noGrp="1"/>
          </p:cNvSpPr>
          <p:nvPr>
            <p:ph type="sldNum" sz="quarter" idx="10"/>
          </p:nvPr>
        </p:nvSpPr>
        <p:spPr/>
        <p:txBody>
          <a:bodyPr/>
          <a:lstStyle/>
          <a:p>
            <a:fld id="{C7BA5A2D-630C-47DA-96EA-C9FE9DA74FB3}" type="slidenum">
              <a:rPr lang="nb-NO" smtClean="0"/>
              <a:t>7</a:t>
            </a:fld>
            <a:endParaRPr lang="nb-NO"/>
          </a:p>
        </p:txBody>
      </p:sp>
    </p:spTree>
    <p:extLst>
      <p:ext uri="{BB962C8B-B14F-4D97-AF65-F5344CB8AC3E}">
        <p14:creationId xmlns:p14="http://schemas.microsoft.com/office/powerpoint/2010/main" val="890425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Måten vi får informasjon inn i registrene i dag skjer ofte via skjema i Altinn. Dette skal vi fortsette med, men vi gjør om på innrapporteringsløsningene for å gjøre dem enda mer brukervennlige og saksbehandlingsflyten mer forutsigbar. </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Et eksempel på dette er at skjemaet for å registrere nytt enkeltpersonsforetak vil varsle deg dersom du har fylt inn informasjon som medfører at skjemaet vil havne i køen for manuell saksbehandling, fremfor at enkeltpersonsforetaket ditt etableres automatisk på noen sekunder. Skjemaet vil da varsle brukeren om hva som er årsaken til at registreringen må til manuell behandling, sånn at brukeren får mulighet til å korrigere den aktuelle informasjonen før skjema sendes inn. </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Today, information is often submitted to the registers via forms in Altinn. We will continue using this approach, but we are redesigning the reporting solutions to make them even more user-friendly and to create a more predictable case processing flow.  </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An example of this is the form for registering a new sole proprietorship. It will notify you if you've entered information that would place your application in the queue for manual processing, instead of having your sole proprietorship established automatically within seconds. The form will then inform the user of the reason why manual processing is required, giving them the opportunity to correct the relevant information before submitting the form.</a:t>
            </a:r>
            <a:endParaRPr lang="nb-NO"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Plassholder for lysbildenummer 3"/>
          <p:cNvSpPr>
            <a:spLocks noGrp="1"/>
          </p:cNvSpPr>
          <p:nvPr>
            <p:ph type="sldNum" sz="quarter" idx="10"/>
          </p:nvPr>
        </p:nvSpPr>
        <p:spPr/>
        <p:txBody>
          <a:bodyPr/>
          <a:lstStyle/>
          <a:p>
            <a:fld id="{C7BA5A2D-630C-47DA-96EA-C9FE9DA74FB3}" type="slidenum">
              <a:rPr lang="nb-NO" smtClean="0"/>
              <a:t>8</a:t>
            </a:fld>
            <a:endParaRPr lang="nb-NO"/>
          </a:p>
        </p:txBody>
      </p:sp>
    </p:spTree>
    <p:extLst>
      <p:ext uri="{BB962C8B-B14F-4D97-AF65-F5344CB8AC3E}">
        <p14:creationId xmlns:p14="http://schemas.microsoft.com/office/powerpoint/2010/main" val="18192568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Vi åpner også opp for økt bruk av andre aktørers innrapporteringsløsninger til registrene våre., Det betyr at du i fremtiden vil kunne løse flere oppgaver forbundet med virksomheten din i brukerflatene du er vant til – enten det er i nettbanken eller regnskapssystemet du allerede bruker. Dette gjør vi gjennom splitter nye, topp moderne API-er. </a:t>
            </a:r>
          </a:p>
          <a:p>
            <a:pPr>
              <a:lnSpc>
                <a:spcPct val="107000"/>
              </a:lnSpc>
              <a:spcAft>
                <a:spcPts val="800"/>
              </a:spcAft>
            </a:pPr>
            <a:endParaRPr lang="nb-NO"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(Stort sett kan vi stoppe her, men for Morten </a:t>
            </a:r>
            <a:r>
              <a:rPr lang="nb-NO" sz="1800" kern="100" dirty="0" err="1">
                <a:effectLst/>
                <a:latin typeface="Calibri" panose="020F0502020204030204" pitchFamily="34" charset="0"/>
                <a:ea typeface="Calibri" panose="020F0502020204030204" pitchFamily="34" charset="0"/>
                <a:cs typeface="Arial" panose="020B0604020202020204" pitchFamily="34" charset="0"/>
              </a:rPr>
              <a:t>etc</a:t>
            </a:r>
            <a:r>
              <a:rPr lang="nb-NO" sz="1800" kern="100" dirty="0">
                <a:effectLst/>
                <a:latin typeface="Calibri" panose="020F0502020204030204" pitchFamily="34" charset="0"/>
                <a:ea typeface="Calibri" panose="020F0502020204030204" pitchFamily="34" charset="0"/>
                <a:cs typeface="Arial" panose="020B0604020202020204" pitchFamily="34" charset="0"/>
              </a:rPr>
              <a:t> kan det være et poeng å fortsette: </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Videre bygger vi en løsning som behandler endringer vedtatt i generalforsamlinger eller årsmøter for AS, FLI, BBL, BRL og ESEK. Det innebærer at innsendt dokumentasjon om endringer kan kontrolleres opp mot protokollen, som innebærer [her må vi ha inn noe om effekt for brukere]</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I en del situasjoner kreves det dokumentasjon fra en tredjepart når man skal etablere eller endre en virksomhet. Et eksempel på dette kan være en person under 18, som trenger bekreftelse fra foresatte. I den nye løsningen legger vi opp til at dette kan lastes opp som et vedlegg, som langt på vei [trenger en effekt her også], og [sammenligning med dagens situasjon]. </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Dette bidrar til at man kan løse så mye som mulig i ett skjema, uten å måtte gå via andre tjenester. Og videre i samme gate samler vi også løsningene for utfylling og signatur, noe som frem til nå har ligget i separate løsninger – en som leveres av Brønnøysundregistrene og en annen som leveres av Digdir.)</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We are also enabling increased use of other parties' reporting solutions for our registers. This means that in the future, you’ll be able to complete various tasks associated with your business in familiar interfaces—whether it’s in your online bank or the accounting system you already use. We are achieving this through brand new, state-of-the-art APIs.  </a:t>
            </a:r>
          </a:p>
          <a:p>
            <a:pPr>
              <a:lnSpc>
                <a:spcPct val="107000"/>
              </a:lnSpc>
              <a:spcAft>
                <a:spcPts val="800"/>
              </a:spcAft>
            </a:pP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(For most, we can stop here, but for Morten, etc., it may be worthwhile to continue:  </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Additionally, we are developing a solution to handle changes decided in general meetings or annual meetings for limited companies (AS), foundations (FLI), housing cooperatives (BBL), cooperative societies (BRL), and European economic interest groupings (ESEK). This means that submitted documentation on changes can be verified against the minutes, resulting in [describe the impact for users here].  </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In some cases, third-party documentation is required when establishing or modifying a business. For example, a person under 18 needs confirmation from their guardian. In the new solution, we’re making it possible to upload this as an attachment, which largely [describe the effect here], compared to the current process.  </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This allows users to complete as much as possible within a single form, without needing to use additional services. Along similar lines, we are also consolidating the solutions for form completion and signatures, which until now have been in separate systems—one provided by the </a:t>
            </a:r>
            <a:r>
              <a:rPr lang="en-US" sz="1800" kern="100" dirty="0" err="1">
                <a:effectLst/>
                <a:latin typeface="Calibri" panose="020F0502020204030204" pitchFamily="34" charset="0"/>
                <a:ea typeface="Calibri" panose="020F0502020204030204" pitchFamily="34" charset="0"/>
                <a:cs typeface="Arial" panose="020B0604020202020204" pitchFamily="34" charset="0"/>
              </a:rPr>
              <a:t>Brønnøysund</a:t>
            </a:r>
            <a:r>
              <a:rPr lang="en-US" sz="1800" kern="100" dirty="0">
                <a:effectLst/>
                <a:latin typeface="Calibri" panose="020F0502020204030204" pitchFamily="34" charset="0"/>
                <a:ea typeface="Calibri" panose="020F0502020204030204" pitchFamily="34" charset="0"/>
                <a:cs typeface="Arial" panose="020B0604020202020204" pitchFamily="34" charset="0"/>
              </a:rPr>
              <a:t> Register Centre and another by Digdir.)</a:t>
            </a:r>
            <a:endParaRPr lang="nb-NO"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Plassholder for lysbildenummer 3"/>
          <p:cNvSpPr>
            <a:spLocks noGrp="1"/>
          </p:cNvSpPr>
          <p:nvPr>
            <p:ph type="sldNum" sz="quarter" idx="10"/>
          </p:nvPr>
        </p:nvSpPr>
        <p:spPr/>
        <p:txBody>
          <a:bodyPr/>
          <a:lstStyle/>
          <a:p>
            <a:fld id="{C7BA5A2D-630C-47DA-96EA-C9FE9DA74FB3}" type="slidenum">
              <a:rPr lang="nb-NO" smtClean="0"/>
              <a:t>9</a:t>
            </a:fld>
            <a:endParaRPr lang="nb-NO"/>
          </a:p>
        </p:txBody>
      </p:sp>
    </p:spTree>
    <p:extLst>
      <p:ext uri="{BB962C8B-B14F-4D97-AF65-F5344CB8AC3E}">
        <p14:creationId xmlns:p14="http://schemas.microsoft.com/office/powerpoint/2010/main" val="20939395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En viktig grunnstein for tilliten i det norske samfunnet bygger på å at vi har tilgang til informasjon om virksomheter og eierstrukturer, og at befolkningen stoler på dataene som er registrert.  </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De samme dataene brukes på tvers av offentlig sektor, i tillegg til at vi tilbyr dataene våre til avtalepartnere. Disse bruker dataene i nye tjenester til å skape verdi for sine kunder.  </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I det nye systemet blir data tilgjengelig umiddelbart, for alle som måtte ønske det, enten det er via nettsidene våre eller gjennom maskin-til-maskin-kommunikasjon gjennom API-er. </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For at dataene skal kunne deles og gjenbrukes på tvers av offentlig sektor, er det viktig at informasjonen er strukturert på en måte som gjør at overføringen av data kan skje maskinelt. I det nye systemet sørger vi for dette, noe som betyr at brukerne ikke må oppgi samme informasjon flere ganger, at andre kan gjenbruke dataene og at det også er enklere å bearbeide dataene til f eks forskning eller trendanalyser. </a:t>
            </a:r>
          </a:p>
          <a:p>
            <a:pPr>
              <a:lnSpc>
                <a:spcPct val="107000"/>
              </a:lnSpc>
              <a:spcAft>
                <a:spcPts val="800"/>
              </a:spcAft>
            </a:pPr>
            <a:r>
              <a:rPr lang="nb-NO" sz="1800" kern="100" dirty="0">
                <a:effectLst/>
                <a:latin typeface="Calibri" panose="020F0502020204030204" pitchFamily="34" charset="0"/>
                <a:ea typeface="Calibri" panose="020F0502020204030204" pitchFamily="34" charset="0"/>
                <a:cs typeface="Arial" panose="020B0604020202020204" pitchFamily="34" charset="0"/>
              </a:rPr>
              <a:t>---</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A fundamental cornerstone of trust in Norwegian society is built on the availability of information about businesses and ownership structures, and the public's trust in the registered data.  </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The same data is used across the public sector, and we also offer our data to partners who use it to create value-added services for their customers.  </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In the new system, data becomes available immediately to anyone who wishes to access it, whether through our websites or via machine-to-machine communication through APIs.  </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Arial" panose="020B0604020202020204" pitchFamily="34" charset="0"/>
              </a:rPr>
              <a:t>For data to be shared and reused across the public sector, it is essential that the information is structured in a way that allows for automated data transfer. In the new system, we ensure this, which means that users do not have to provide the same information multiple times, others can reuse the data, and it becomes easier to process the data for purposes such as research or trend analysis.</a:t>
            </a:r>
            <a:endParaRPr lang="nb-NO" sz="18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Plassholder for lysbildenummer 3"/>
          <p:cNvSpPr>
            <a:spLocks noGrp="1"/>
          </p:cNvSpPr>
          <p:nvPr>
            <p:ph type="sldNum" sz="quarter" idx="10"/>
          </p:nvPr>
        </p:nvSpPr>
        <p:spPr/>
        <p:txBody>
          <a:bodyPr/>
          <a:lstStyle/>
          <a:p>
            <a:fld id="{C7BA5A2D-630C-47DA-96EA-C9FE9DA74FB3}" type="slidenum">
              <a:rPr lang="nb-NO" smtClean="0"/>
              <a:t>10</a:t>
            </a:fld>
            <a:endParaRPr lang="nb-NO"/>
          </a:p>
        </p:txBody>
      </p:sp>
    </p:spTree>
    <p:extLst>
      <p:ext uri="{BB962C8B-B14F-4D97-AF65-F5344CB8AC3E}">
        <p14:creationId xmlns:p14="http://schemas.microsoft.com/office/powerpoint/2010/main" val="16921241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FBBAA8A-4226-6DAD-3E12-4696060DED77}"/>
              </a:ext>
            </a:extLst>
          </p:cNvPr>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a:extLst>
              <a:ext uri="{FF2B5EF4-FFF2-40B4-BE49-F238E27FC236}">
                <a16:creationId xmlns:a16="http://schemas.microsoft.com/office/drawing/2014/main" id="{7B9995CC-8BDA-EE6C-A8B7-5498BEB28E4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a:extLst>
              <a:ext uri="{FF2B5EF4-FFF2-40B4-BE49-F238E27FC236}">
                <a16:creationId xmlns:a16="http://schemas.microsoft.com/office/drawing/2014/main" id="{3B25C020-B3FC-749C-97E0-755D169E8777}"/>
              </a:ext>
            </a:extLst>
          </p:cNvPr>
          <p:cNvSpPr>
            <a:spLocks noGrp="1"/>
          </p:cNvSpPr>
          <p:nvPr>
            <p:ph type="dt" sz="half" idx="10"/>
          </p:nvPr>
        </p:nvSpPr>
        <p:spPr/>
        <p:txBody>
          <a:bodyPr/>
          <a:lstStyle/>
          <a:p>
            <a:fld id="{FE21778A-B674-4A21-ABE5-D6A084636D7C}" type="datetimeFigureOut">
              <a:rPr lang="nb-NO" smtClean="0"/>
              <a:t>08.11.2024</a:t>
            </a:fld>
            <a:endParaRPr lang="nb-NO"/>
          </a:p>
        </p:txBody>
      </p:sp>
      <p:sp>
        <p:nvSpPr>
          <p:cNvPr id="5" name="Plassholder for bunntekst 4">
            <a:extLst>
              <a:ext uri="{FF2B5EF4-FFF2-40B4-BE49-F238E27FC236}">
                <a16:creationId xmlns:a16="http://schemas.microsoft.com/office/drawing/2014/main" id="{288301DF-E4B2-60B0-8158-7DA33F6D54A1}"/>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47DD2DE8-1EBA-0C5A-D358-8AD38C718913}"/>
              </a:ext>
            </a:extLst>
          </p:cNvPr>
          <p:cNvSpPr>
            <a:spLocks noGrp="1"/>
          </p:cNvSpPr>
          <p:nvPr>
            <p:ph type="sldNum" sz="quarter" idx="12"/>
          </p:nvPr>
        </p:nvSpPr>
        <p:spPr/>
        <p:txBody>
          <a:bodyPr/>
          <a:lstStyle/>
          <a:p>
            <a:fld id="{FC335198-341D-4B32-B9FC-3BA466FF418F}" type="slidenum">
              <a:rPr lang="nb-NO" smtClean="0"/>
              <a:t>‹#›</a:t>
            </a:fld>
            <a:endParaRPr lang="nb-NO"/>
          </a:p>
        </p:txBody>
      </p:sp>
    </p:spTree>
    <p:extLst>
      <p:ext uri="{BB962C8B-B14F-4D97-AF65-F5344CB8AC3E}">
        <p14:creationId xmlns:p14="http://schemas.microsoft.com/office/powerpoint/2010/main" val="1031992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5B532556-156B-966C-DD2E-4E1F8D6DB656}"/>
              </a:ext>
            </a:extLst>
          </p:cNvPr>
          <p:cNvSpPr>
            <a:spLocks noGrp="1"/>
          </p:cNvSpPr>
          <p:nvPr>
            <p:ph type="title"/>
          </p:nvPr>
        </p:nvSpPr>
        <p:spPr/>
        <p:txBody>
          <a:bodyPr/>
          <a:lstStyle/>
          <a:p>
            <a:r>
              <a:rPr lang="nb-NO"/>
              <a:t>Klikk for å redigere tittelstil</a:t>
            </a:r>
          </a:p>
        </p:txBody>
      </p:sp>
      <p:sp>
        <p:nvSpPr>
          <p:cNvPr id="3" name="Plassholder for loddrett tekst 2">
            <a:extLst>
              <a:ext uri="{FF2B5EF4-FFF2-40B4-BE49-F238E27FC236}">
                <a16:creationId xmlns:a16="http://schemas.microsoft.com/office/drawing/2014/main" id="{876EAB0C-53DE-8FCA-8879-EA9DD95E6440}"/>
              </a:ext>
            </a:extLst>
          </p:cNvPr>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14638F06-2FC2-1244-A8CB-C2144911EDFD}"/>
              </a:ext>
            </a:extLst>
          </p:cNvPr>
          <p:cNvSpPr>
            <a:spLocks noGrp="1"/>
          </p:cNvSpPr>
          <p:nvPr>
            <p:ph type="dt" sz="half" idx="10"/>
          </p:nvPr>
        </p:nvSpPr>
        <p:spPr/>
        <p:txBody>
          <a:bodyPr/>
          <a:lstStyle/>
          <a:p>
            <a:fld id="{FE21778A-B674-4A21-ABE5-D6A084636D7C}" type="datetimeFigureOut">
              <a:rPr lang="nb-NO" smtClean="0"/>
              <a:t>08.11.2024</a:t>
            </a:fld>
            <a:endParaRPr lang="nb-NO"/>
          </a:p>
        </p:txBody>
      </p:sp>
      <p:sp>
        <p:nvSpPr>
          <p:cNvPr id="5" name="Plassholder for bunntekst 4">
            <a:extLst>
              <a:ext uri="{FF2B5EF4-FFF2-40B4-BE49-F238E27FC236}">
                <a16:creationId xmlns:a16="http://schemas.microsoft.com/office/drawing/2014/main" id="{30B0CBD0-DF02-733E-D4E0-566D887DA11F}"/>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FE8A82D1-FB32-330E-F7CF-C1E34AB40177}"/>
              </a:ext>
            </a:extLst>
          </p:cNvPr>
          <p:cNvSpPr>
            <a:spLocks noGrp="1"/>
          </p:cNvSpPr>
          <p:nvPr>
            <p:ph type="sldNum" sz="quarter" idx="12"/>
          </p:nvPr>
        </p:nvSpPr>
        <p:spPr/>
        <p:txBody>
          <a:bodyPr/>
          <a:lstStyle/>
          <a:p>
            <a:fld id="{FC335198-341D-4B32-B9FC-3BA466FF418F}" type="slidenum">
              <a:rPr lang="nb-NO" smtClean="0"/>
              <a:t>‹#›</a:t>
            </a:fld>
            <a:endParaRPr lang="nb-NO"/>
          </a:p>
        </p:txBody>
      </p:sp>
    </p:spTree>
    <p:extLst>
      <p:ext uri="{BB962C8B-B14F-4D97-AF65-F5344CB8AC3E}">
        <p14:creationId xmlns:p14="http://schemas.microsoft.com/office/powerpoint/2010/main" val="3010802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a:extLst>
              <a:ext uri="{FF2B5EF4-FFF2-40B4-BE49-F238E27FC236}">
                <a16:creationId xmlns:a16="http://schemas.microsoft.com/office/drawing/2014/main" id="{65440849-784A-B6BB-B297-6757301F5827}"/>
              </a:ext>
            </a:extLst>
          </p:cNvPr>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a:extLst>
              <a:ext uri="{FF2B5EF4-FFF2-40B4-BE49-F238E27FC236}">
                <a16:creationId xmlns:a16="http://schemas.microsoft.com/office/drawing/2014/main" id="{81E91BE4-0320-07F7-D560-A26C669CCAF9}"/>
              </a:ext>
            </a:extLst>
          </p:cNvPr>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E0BACA75-FEE6-48F0-7E82-FCFE51918936}"/>
              </a:ext>
            </a:extLst>
          </p:cNvPr>
          <p:cNvSpPr>
            <a:spLocks noGrp="1"/>
          </p:cNvSpPr>
          <p:nvPr>
            <p:ph type="dt" sz="half" idx="10"/>
          </p:nvPr>
        </p:nvSpPr>
        <p:spPr/>
        <p:txBody>
          <a:bodyPr/>
          <a:lstStyle/>
          <a:p>
            <a:fld id="{FE21778A-B674-4A21-ABE5-D6A084636D7C}" type="datetimeFigureOut">
              <a:rPr lang="nb-NO" smtClean="0"/>
              <a:t>08.11.2024</a:t>
            </a:fld>
            <a:endParaRPr lang="nb-NO"/>
          </a:p>
        </p:txBody>
      </p:sp>
      <p:sp>
        <p:nvSpPr>
          <p:cNvPr id="5" name="Plassholder for bunntekst 4">
            <a:extLst>
              <a:ext uri="{FF2B5EF4-FFF2-40B4-BE49-F238E27FC236}">
                <a16:creationId xmlns:a16="http://schemas.microsoft.com/office/drawing/2014/main" id="{DA5A84F9-7CD2-39B3-5B32-EDFCB504AE6B}"/>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4D11B803-C43E-8F4A-3A07-279210D057A8}"/>
              </a:ext>
            </a:extLst>
          </p:cNvPr>
          <p:cNvSpPr>
            <a:spLocks noGrp="1"/>
          </p:cNvSpPr>
          <p:nvPr>
            <p:ph type="sldNum" sz="quarter" idx="12"/>
          </p:nvPr>
        </p:nvSpPr>
        <p:spPr/>
        <p:txBody>
          <a:bodyPr/>
          <a:lstStyle/>
          <a:p>
            <a:fld id="{FC335198-341D-4B32-B9FC-3BA466FF418F}" type="slidenum">
              <a:rPr lang="nb-NO" smtClean="0"/>
              <a:t>‹#›</a:t>
            </a:fld>
            <a:endParaRPr lang="nb-NO"/>
          </a:p>
        </p:txBody>
      </p:sp>
    </p:spTree>
    <p:extLst>
      <p:ext uri="{BB962C8B-B14F-4D97-AF65-F5344CB8AC3E}">
        <p14:creationId xmlns:p14="http://schemas.microsoft.com/office/powerpoint/2010/main" val="1408892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tellysbilde">
    <p:bg>
      <p:bgPr>
        <a:solidFill>
          <a:schemeClr val="bg1"/>
        </a:solidFill>
        <a:effectLst/>
      </p:bgPr>
    </p:bg>
    <p:spTree>
      <p:nvGrpSpPr>
        <p:cNvPr id="1" name=""/>
        <p:cNvGrpSpPr/>
        <p:nvPr/>
      </p:nvGrpSpPr>
      <p:grpSpPr>
        <a:xfrm>
          <a:off x="0" y="0"/>
          <a:ext cx="0" cy="0"/>
          <a:chOff x="0" y="0"/>
          <a:chExt cx="0" cy="0"/>
        </a:xfrm>
      </p:grpSpPr>
      <p:pic>
        <p:nvPicPr>
          <p:cNvPr id="3" name="Bilde 2" descr="Et bilde som inneholder tekst&#10;&#10;Automatisk generert beskrivelse">
            <a:extLst>
              <a:ext uri="{FF2B5EF4-FFF2-40B4-BE49-F238E27FC236}">
                <a16:creationId xmlns:a16="http://schemas.microsoft.com/office/drawing/2014/main" id="{1D777141-3DC3-451D-9166-AE0A6FAE7D8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 y="2481"/>
            <a:ext cx="12192000" cy="6855520"/>
          </a:xfrm>
          <a:prstGeom prst="rect">
            <a:avLst/>
          </a:prstGeom>
        </p:spPr>
      </p:pic>
      <p:sp>
        <p:nvSpPr>
          <p:cNvPr id="15" name="Plassholder for bilde 10">
            <a:extLst>
              <a:ext uri="{FF2B5EF4-FFF2-40B4-BE49-F238E27FC236}">
                <a16:creationId xmlns:a16="http://schemas.microsoft.com/office/drawing/2014/main" id="{F50896CF-D451-8D48-B941-E2A9AE0F42A8}"/>
              </a:ext>
            </a:extLst>
          </p:cNvPr>
          <p:cNvSpPr>
            <a:spLocks noGrp="1"/>
          </p:cNvSpPr>
          <p:nvPr>
            <p:ph type="pic" sz="quarter" idx="11" hasCustomPrompt="1"/>
          </p:nvPr>
        </p:nvSpPr>
        <p:spPr>
          <a:xfrm>
            <a:off x="-4" y="-2479"/>
            <a:ext cx="12192000" cy="6857999"/>
          </a:xfrm>
          <a:noFill/>
        </p:spPr>
        <p:txBody>
          <a:bodyPr/>
          <a:lstStyle>
            <a:lvl1pPr marL="0" indent="0">
              <a:buNone/>
              <a:defRPr/>
            </a:lvl1pPr>
          </a:lstStyle>
          <a:p>
            <a:r>
              <a:rPr lang="nb-NO"/>
              <a:t>Klikk på ikonet midt på siden for å sette inn annet bakgrunnsbilde</a:t>
            </a:r>
          </a:p>
        </p:txBody>
      </p:sp>
      <p:sp>
        <p:nvSpPr>
          <p:cNvPr id="17" name="Tittel 1">
            <a:extLst>
              <a:ext uri="{FF2B5EF4-FFF2-40B4-BE49-F238E27FC236}">
                <a16:creationId xmlns:a16="http://schemas.microsoft.com/office/drawing/2014/main" id="{8BC3F9F8-1FB0-2749-A3F8-1BDB42CE196A}"/>
              </a:ext>
            </a:extLst>
          </p:cNvPr>
          <p:cNvSpPr>
            <a:spLocks noGrp="1"/>
          </p:cNvSpPr>
          <p:nvPr>
            <p:ph type="ctrTitle" hasCustomPrompt="1"/>
          </p:nvPr>
        </p:nvSpPr>
        <p:spPr>
          <a:xfrm>
            <a:off x="1556181" y="1900450"/>
            <a:ext cx="8930229" cy="1385454"/>
          </a:xfrm>
        </p:spPr>
        <p:txBody>
          <a:bodyPr anchor="t">
            <a:normAutofit/>
          </a:bodyPr>
          <a:lstStyle>
            <a:lvl1pPr algn="l">
              <a:defRPr sz="4799">
                <a:solidFill>
                  <a:schemeClr val="tx1"/>
                </a:solidFill>
                <a:latin typeface="+mj-lt"/>
              </a:defRPr>
            </a:lvl1pPr>
          </a:lstStyle>
          <a:p>
            <a:r>
              <a:rPr lang="nb-NO"/>
              <a:t>Klikk for å redigere overskriften på fremsiden</a:t>
            </a:r>
          </a:p>
        </p:txBody>
      </p:sp>
      <p:sp>
        <p:nvSpPr>
          <p:cNvPr id="18" name="Undertittel 2">
            <a:extLst>
              <a:ext uri="{FF2B5EF4-FFF2-40B4-BE49-F238E27FC236}">
                <a16:creationId xmlns:a16="http://schemas.microsoft.com/office/drawing/2014/main" id="{E9FBF54E-E108-9244-9C42-5FB139C44A70}"/>
              </a:ext>
            </a:extLst>
          </p:cNvPr>
          <p:cNvSpPr>
            <a:spLocks noGrp="1"/>
          </p:cNvSpPr>
          <p:nvPr>
            <p:ph type="subTitle" idx="1" hasCustomPrompt="1"/>
          </p:nvPr>
        </p:nvSpPr>
        <p:spPr>
          <a:xfrm>
            <a:off x="1556181" y="3781520"/>
            <a:ext cx="7189789" cy="481281"/>
          </a:xfrm>
          <a:noFill/>
        </p:spPr>
        <p:txBody>
          <a:bodyPr>
            <a:normAutofit/>
          </a:bodyPr>
          <a:lstStyle>
            <a:lvl1pPr marL="0" indent="0" algn="l">
              <a:buNone/>
              <a:defRPr sz="2000">
                <a:solidFill>
                  <a:schemeClr val="tx1"/>
                </a:solidFill>
              </a:defRPr>
            </a:lvl1pPr>
            <a:lvl2pPr marL="457086" indent="0" algn="ctr">
              <a:buNone/>
              <a:defRPr sz="2000"/>
            </a:lvl2pPr>
            <a:lvl3pPr marL="914172" indent="0" algn="ctr">
              <a:buNone/>
              <a:defRPr sz="1800"/>
            </a:lvl3pPr>
            <a:lvl4pPr marL="1371258" indent="0" algn="ctr">
              <a:buNone/>
              <a:defRPr sz="1600"/>
            </a:lvl4pPr>
            <a:lvl5pPr marL="1828343" indent="0" algn="ctr">
              <a:buNone/>
              <a:defRPr sz="1600"/>
            </a:lvl5pPr>
            <a:lvl6pPr marL="2285429" indent="0" algn="ctr">
              <a:buNone/>
              <a:defRPr sz="1600"/>
            </a:lvl6pPr>
            <a:lvl7pPr marL="2742514" indent="0" algn="ctr">
              <a:buNone/>
              <a:defRPr sz="1600"/>
            </a:lvl7pPr>
            <a:lvl8pPr marL="3199600" indent="0" algn="ctr">
              <a:buNone/>
              <a:defRPr sz="1600"/>
            </a:lvl8pPr>
            <a:lvl9pPr marL="3656686" indent="0" algn="ctr">
              <a:buNone/>
              <a:defRPr sz="1600"/>
            </a:lvl9pPr>
          </a:lstStyle>
          <a:p>
            <a:r>
              <a:rPr lang="nb-NO"/>
              <a:t>Navn på foredragsholder</a:t>
            </a:r>
          </a:p>
        </p:txBody>
      </p:sp>
      <p:sp>
        <p:nvSpPr>
          <p:cNvPr id="19" name="Plassholder for tekst 11">
            <a:extLst>
              <a:ext uri="{FF2B5EF4-FFF2-40B4-BE49-F238E27FC236}">
                <a16:creationId xmlns:a16="http://schemas.microsoft.com/office/drawing/2014/main" id="{F83D1958-CB67-604E-B4AF-1A4216403294}"/>
              </a:ext>
            </a:extLst>
          </p:cNvPr>
          <p:cNvSpPr>
            <a:spLocks noGrp="1"/>
          </p:cNvSpPr>
          <p:nvPr>
            <p:ph type="body" sz="quarter" idx="10" hasCustomPrompt="1"/>
          </p:nvPr>
        </p:nvSpPr>
        <p:spPr>
          <a:xfrm>
            <a:off x="8508677" y="5249808"/>
            <a:ext cx="2124214" cy="207026"/>
          </a:xfrm>
          <a:noFill/>
        </p:spPr>
        <p:txBody>
          <a:bodyPr>
            <a:normAutofit/>
          </a:bodyPr>
          <a:lstStyle>
            <a:lvl1pPr marL="0" indent="0" algn="r">
              <a:buNone/>
              <a:defRPr sz="1300">
                <a:solidFill>
                  <a:schemeClr val="bg2"/>
                </a:solidFill>
              </a:defRPr>
            </a:lvl1pPr>
          </a:lstStyle>
          <a:p>
            <a:pPr lvl="0"/>
            <a:r>
              <a:rPr lang="nb-NO"/>
              <a:t>Dato – </a:t>
            </a:r>
            <a:r>
              <a:rPr lang="nb-NO" err="1"/>
              <a:t>dd.mm.åååå</a:t>
            </a:r>
            <a:endParaRPr lang="nb-NO"/>
          </a:p>
        </p:txBody>
      </p:sp>
      <p:pic>
        <p:nvPicPr>
          <p:cNvPr id="20" name="Bilde 13">
            <a:extLst>
              <a:ext uri="{FF2B5EF4-FFF2-40B4-BE49-F238E27FC236}">
                <a16:creationId xmlns:a16="http://schemas.microsoft.com/office/drawing/2014/main" id="{32183322-7742-894F-90AC-708F96CC2213}"/>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1556180" y="5170322"/>
            <a:ext cx="2347524" cy="286513"/>
          </a:xfrm>
          <a:prstGeom prst="rect">
            <a:avLst/>
          </a:prstGeom>
        </p:spPr>
      </p:pic>
    </p:spTree>
    <p:extLst>
      <p:ext uri="{BB962C8B-B14F-4D97-AF65-F5344CB8AC3E}">
        <p14:creationId xmlns:p14="http://schemas.microsoft.com/office/powerpoint/2010/main" val="3585871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Tittel, tekst og bilde">
    <p:spTree>
      <p:nvGrpSpPr>
        <p:cNvPr id="1" name=""/>
        <p:cNvGrpSpPr/>
        <p:nvPr/>
      </p:nvGrpSpPr>
      <p:grpSpPr>
        <a:xfrm>
          <a:off x="0" y="0"/>
          <a:ext cx="0" cy="0"/>
          <a:chOff x="0" y="0"/>
          <a:chExt cx="0" cy="0"/>
        </a:xfrm>
      </p:grpSpPr>
      <p:sp>
        <p:nvSpPr>
          <p:cNvPr id="8" name="Plassholder for bilde 7"/>
          <p:cNvSpPr>
            <a:spLocks noGrp="1"/>
          </p:cNvSpPr>
          <p:nvPr>
            <p:ph type="pic" sz="quarter" idx="13"/>
          </p:nvPr>
        </p:nvSpPr>
        <p:spPr>
          <a:xfrm>
            <a:off x="5977137" y="0"/>
            <a:ext cx="6214864" cy="6858000"/>
          </a:xfrm>
          <a:prstGeom prst="rect">
            <a:avLst/>
          </a:prstGeom>
          <a:noFill/>
        </p:spPr>
        <p:txBody>
          <a:bodyPr lIns="0" tIns="720000" rIns="0" bIns="0" anchor="t" anchorCtr="1"/>
          <a:lstStyle>
            <a:lvl1pPr marL="0" indent="0" algn="ctr">
              <a:buNone/>
              <a:defRPr/>
            </a:lvl1pPr>
          </a:lstStyle>
          <a:p>
            <a:r>
              <a:rPr lang="nb-NO"/>
              <a:t>Klikk på ikonet for å legge til et bilde</a:t>
            </a:r>
          </a:p>
        </p:txBody>
      </p:sp>
      <p:sp>
        <p:nvSpPr>
          <p:cNvPr id="2" name="Tittel 1"/>
          <p:cNvSpPr>
            <a:spLocks noGrp="1"/>
          </p:cNvSpPr>
          <p:nvPr>
            <p:ph type="title"/>
          </p:nvPr>
        </p:nvSpPr>
        <p:spPr>
          <a:xfrm>
            <a:off x="630120" y="576072"/>
            <a:ext cx="5175984" cy="1137235"/>
          </a:xfrm>
        </p:spPr>
        <p:txBody>
          <a:bodyPr>
            <a:normAutofit/>
          </a:bodyPr>
          <a:lstStyle/>
          <a:p>
            <a:r>
              <a:rPr lang="nb-NO"/>
              <a:t>Klikk for å redigere tittelstil</a:t>
            </a:r>
          </a:p>
        </p:txBody>
      </p:sp>
      <p:sp>
        <p:nvSpPr>
          <p:cNvPr id="4" name="Plassholder for tekst 3"/>
          <p:cNvSpPr>
            <a:spLocks noGrp="1"/>
          </p:cNvSpPr>
          <p:nvPr>
            <p:ph type="body" sz="quarter" idx="14"/>
          </p:nvPr>
        </p:nvSpPr>
        <p:spPr>
          <a:xfrm>
            <a:off x="630120" y="1953244"/>
            <a:ext cx="5175984" cy="3780473"/>
          </a:xfrm>
          <a:prstGeom prst="rect">
            <a:avLst/>
          </a:prstGeom>
        </p:spPr>
        <p:txBody>
          <a:bodyPr lIns="0" tIns="0" rIns="0" bIns="0"/>
          <a:lstStyle>
            <a:lvl1pPr marL="179964" indent="-179964">
              <a:buFont typeface="Arial" panose="020B0604020202020204" pitchFamily="34" charset="0"/>
              <a:buChar char="•"/>
              <a:defRPr b="0"/>
            </a:lvl1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Tree>
    <p:extLst>
      <p:ext uri="{BB962C8B-B14F-4D97-AF65-F5344CB8AC3E}">
        <p14:creationId xmlns:p14="http://schemas.microsoft.com/office/powerpoint/2010/main" val="34685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BD28B0A-A03E-01BC-9927-C246D204A9E5}"/>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1F421B9F-CB65-BF1C-41EE-C5ED068321BB}"/>
              </a:ext>
            </a:extLst>
          </p:cNvPr>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1D424B87-146D-3A99-7DCF-023DF9728419}"/>
              </a:ext>
            </a:extLst>
          </p:cNvPr>
          <p:cNvSpPr>
            <a:spLocks noGrp="1"/>
          </p:cNvSpPr>
          <p:nvPr>
            <p:ph type="dt" sz="half" idx="10"/>
          </p:nvPr>
        </p:nvSpPr>
        <p:spPr/>
        <p:txBody>
          <a:bodyPr/>
          <a:lstStyle/>
          <a:p>
            <a:fld id="{FE21778A-B674-4A21-ABE5-D6A084636D7C}" type="datetimeFigureOut">
              <a:rPr lang="nb-NO" smtClean="0"/>
              <a:t>08.11.2024</a:t>
            </a:fld>
            <a:endParaRPr lang="nb-NO"/>
          </a:p>
        </p:txBody>
      </p:sp>
      <p:sp>
        <p:nvSpPr>
          <p:cNvPr id="5" name="Plassholder for bunntekst 4">
            <a:extLst>
              <a:ext uri="{FF2B5EF4-FFF2-40B4-BE49-F238E27FC236}">
                <a16:creationId xmlns:a16="http://schemas.microsoft.com/office/drawing/2014/main" id="{C6E6565E-F196-0863-9156-123D6FCD5CF0}"/>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93AFAA08-8AE7-E8AB-1F25-A4E9C02A95C3}"/>
              </a:ext>
            </a:extLst>
          </p:cNvPr>
          <p:cNvSpPr>
            <a:spLocks noGrp="1"/>
          </p:cNvSpPr>
          <p:nvPr>
            <p:ph type="sldNum" sz="quarter" idx="12"/>
          </p:nvPr>
        </p:nvSpPr>
        <p:spPr/>
        <p:txBody>
          <a:bodyPr/>
          <a:lstStyle/>
          <a:p>
            <a:fld id="{FC335198-341D-4B32-B9FC-3BA466FF418F}" type="slidenum">
              <a:rPr lang="nb-NO" smtClean="0"/>
              <a:t>‹#›</a:t>
            </a:fld>
            <a:endParaRPr lang="nb-NO"/>
          </a:p>
        </p:txBody>
      </p:sp>
    </p:spTree>
    <p:extLst>
      <p:ext uri="{BB962C8B-B14F-4D97-AF65-F5344CB8AC3E}">
        <p14:creationId xmlns:p14="http://schemas.microsoft.com/office/powerpoint/2010/main" val="237532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C186129-A740-2088-77F4-178F981E3014}"/>
              </a:ext>
            </a:extLst>
          </p:cNvPr>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a:extLst>
              <a:ext uri="{FF2B5EF4-FFF2-40B4-BE49-F238E27FC236}">
                <a16:creationId xmlns:a16="http://schemas.microsoft.com/office/drawing/2014/main" id="{6A36819D-7258-A31D-C230-91F7E585431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b-NO"/>
              <a:t>Klikk for å redigere tekststiler i malen</a:t>
            </a:r>
          </a:p>
        </p:txBody>
      </p:sp>
      <p:sp>
        <p:nvSpPr>
          <p:cNvPr id="4" name="Plassholder for dato 3">
            <a:extLst>
              <a:ext uri="{FF2B5EF4-FFF2-40B4-BE49-F238E27FC236}">
                <a16:creationId xmlns:a16="http://schemas.microsoft.com/office/drawing/2014/main" id="{AFA1ED29-5D32-6E2A-B59C-64FD9A31B8EC}"/>
              </a:ext>
            </a:extLst>
          </p:cNvPr>
          <p:cNvSpPr>
            <a:spLocks noGrp="1"/>
          </p:cNvSpPr>
          <p:nvPr>
            <p:ph type="dt" sz="half" idx="10"/>
          </p:nvPr>
        </p:nvSpPr>
        <p:spPr/>
        <p:txBody>
          <a:bodyPr/>
          <a:lstStyle/>
          <a:p>
            <a:fld id="{FE21778A-B674-4A21-ABE5-D6A084636D7C}" type="datetimeFigureOut">
              <a:rPr lang="nb-NO" smtClean="0"/>
              <a:t>08.11.2024</a:t>
            </a:fld>
            <a:endParaRPr lang="nb-NO"/>
          </a:p>
        </p:txBody>
      </p:sp>
      <p:sp>
        <p:nvSpPr>
          <p:cNvPr id="5" name="Plassholder for bunntekst 4">
            <a:extLst>
              <a:ext uri="{FF2B5EF4-FFF2-40B4-BE49-F238E27FC236}">
                <a16:creationId xmlns:a16="http://schemas.microsoft.com/office/drawing/2014/main" id="{4E621C61-E6B7-7D8C-FF38-7D5CCC1B76E8}"/>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A86EECFB-1CA2-EA72-2F9A-97524C3D4DA6}"/>
              </a:ext>
            </a:extLst>
          </p:cNvPr>
          <p:cNvSpPr>
            <a:spLocks noGrp="1"/>
          </p:cNvSpPr>
          <p:nvPr>
            <p:ph type="sldNum" sz="quarter" idx="12"/>
          </p:nvPr>
        </p:nvSpPr>
        <p:spPr/>
        <p:txBody>
          <a:bodyPr/>
          <a:lstStyle/>
          <a:p>
            <a:fld id="{FC335198-341D-4B32-B9FC-3BA466FF418F}" type="slidenum">
              <a:rPr lang="nb-NO" smtClean="0"/>
              <a:t>‹#›</a:t>
            </a:fld>
            <a:endParaRPr lang="nb-NO"/>
          </a:p>
        </p:txBody>
      </p:sp>
    </p:spTree>
    <p:extLst>
      <p:ext uri="{BB962C8B-B14F-4D97-AF65-F5344CB8AC3E}">
        <p14:creationId xmlns:p14="http://schemas.microsoft.com/office/powerpoint/2010/main" val="699863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9B51970-2E6B-BCA7-9A28-560A6ABDB965}"/>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B58182A3-D682-6B4B-CDEE-04329B7014E3}"/>
              </a:ext>
            </a:extLst>
          </p:cNvPr>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a:extLst>
              <a:ext uri="{FF2B5EF4-FFF2-40B4-BE49-F238E27FC236}">
                <a16:creationId xmlns:a16="http://schemas.microsoft.com/office/drawing/2014/main" id="{A39663D7-8965-F6CD-C029-FDEB974A41FA}"/>
              </a:ext>
            </a:extLst>
          </p:cNvPr>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a:extLst>
              <a:ext uri="{FF2B5EF4-FFF2-40B4-BE49-F238E27FC236}">
                <a16:creationId xmlns:a16="http://schemas.microsoft.com/office/drawing/2014/main" id="{F2BB0830-B4C1-6257-21BB-527C2C48F4AA}"/>
              </a:ext>
            </a:extLst>
          </p:cNvPr>
          <p:cNvSpPr>
            <a:spLocks noGrp="1"/>
          </p:cNvSpPr>
          <p:nvPr>
            <p:ph type="dt" sz="half" idx="10"/>
          </p:nvPr>
        </p:nvSpPr>
        <p:spPr/>
        <p:txBody>
          <a:bodyPr/>
          <a:lstStyle/>
          <a:p>
            <a:fld id="{FE21778A-B674-4A21-ABE5-D6A084636D7C}" type="datetimeFigureOut">
              <a:rPr lang="nb-NO" smtClean="0"/>
              <a:t>08.11.2024</a:t>
            </a:fld>
            <a:endParaRPr lang="nb-NO"/>
          </a:p>
        </p:txBody>
      </p:sp>
      <p:sp>
        <p:nvSpPr>
          <p:cNvPr id="6" name="Plassholder for bunntekst 5">
            <a:extLst>
              <a:ext uri="{FF2B5EF4-FFF2-40B4-BE49-F238E27FC236}">
                <a16:creationId xmlns:a16="http://schemas.microsoft.com/office/drawing/2014/main" id="{851182D9-A9B9-560D-EC75-ACBBA526BD7C}"/>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1BBAB7AF-8D1D-AFF9-6AB5-32C1CC674D80}"/>
              </a:ext>
            </a:extLst>
          </p:cNvPr>
          <p:cNvSpPr>
            <a:spLocks noGrp="1"/>
          </p:cNvSpPr>
          <p:nvPr>
            <p:ph type="sldNum" sz="quarter" idx="12"/>
          </p:nvPr>
        </p:nvSpPr>
        <p:spPr/>
        <p:txBody>
          <a:bodyPr/>
          <a:lstStyle/>
          <a:p>
            <a:fld id="{FC335198-341D-4B32-B9FC-3BA466FF418F}" type="slidenum">
              <a:rPr lang="nb-NO" smtClean="0"/>
              <a:t>‹#›</a:t>
            </a:fld>
            <a:endParaRPr lang="nb-NO"/>
          </a:p>
        </p:txBody>
      </p:sp>
    </p:spTree>
    <p:extLst>
      <p:ext uri="{BB962C8B-B14F-4D97-AF65-F5344CB8AC3E}">
        <p14:creationId xmlns:p14="http://schemas.microsoft.com/office/powerpoint/2010/main" val="3015081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43927124-CCF9-17AD-C4AE-3E43B89E6079}"/>
              </a:ext>
            </a:extLst>
          </p:cNvPr>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a:extLst>
              <a:ext uri="{FF2B5EF4-FFF2-40B4-BE49-F238E27FC236}">
                <a16:creationId xmlns:a16="http://schemas.microsoft.com/office/drawing/2014/main" id="{8761FD4B-C4FC-D1E8-4F7D-ADD943AEC6B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a:extLst>
              <a:ext uri="{FF2B5EF4-FFF2-40B4-BE49-F238E27FC236}">
                <a16:creationId xmlns:a16="http://schemas.microsoft.com/office/drawing/2014/main" id="{1D78349F-D1EA-0EF8-E49F-13EBE773C363}"/>
              </a:ext>
            </a:extLst>
          </p:cNvPr>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a:extLst>
              <a:ext uri="{FF2B5EF4-FFF2-40B4-BE49-F238E27FC236}">
                <a16:creationId xmlns:a16="http://schemas.microsoft.com/office/drawing/2014/main" id="{FC6ED405-8D9F-A141-CF75-6CEDE1E350F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a:extLst>
              <a:ext uri="{FF2B5EF4-FFF2-40B4-BE49-F238E27FC236}">
                <a16:creationId xmlns:a16="http://schemas.microsoft.com/office/drawing/2014/main" id="{EA22A480-12C2-B790-2909-3B1A1201A9E9}"/>
              </a:ext>
            </a:extLst>
          </p:cNvPr>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a:extLst>
              <a:ext uri="{FF2B5EF4-FFF2-40B4-BE49-F238E27FC236}">
                <a16:creationId xmlns:a16="http://schemas.microsoft.com/office/drawing/2014/main" id="{AB955E8A-5776-3101-A167-AA8603DE3469}"/>
              </a:ext>
            </a:extLst>
          </p:cNvPr>
          <p:cNvSpPr>
            <a:spLocks noGrp="1"/>
          </p:cNvSpPr>
          <p:nvPr>
            <p:ph type="dt" sz="half" idx="10"/>
          </p:nvPr>
        </p:nvSpPr>
        <p:spPr/>
        <p:txBody>
          <a:bodyPr/>
          <a:lstStyle/>
          <a:p>
            <a:fld id="{FE21778A-B674-4A21-ABE5-D6A084636D7C}" type="datetimeFigureOut">
              <a:rPr lang="nb-NO" smtClean="0"/>
              <a:t>08.11.2024</a:t>
            </a:fld>
            <a:endParaRPr lang="nb-NO"/>
          </a:p>
        </p:txBody>
      </p:sp>
      <p:sp>
        <p:nvSpPr>
          <p:cNvPr id="8" name="Plassholder for bunntekst 7">
            <a:extLst>
              <a:ext uri="{FF2B5EF4-FFF2-40B4-BE49-F238E27FC236}">
                <a16:creationId xmlns:a16="http://schemas.microsoft.com/office/drawing/2014/main" id="{C0342F3D-39DE-460B-0072-235D0D670914}"/>
              </a:ext>
            </a:extLst>
          </p:cNvPr>
          <p:cNvSpPr>
            <a:spLocks noGrp="1"/>
          </p:cNvSpPr>
          <p:nvPr>
            <p:ph type="ftr" sz="quarter" idx="11"/>
          </p:nvPr>
        </p:nvSpPr>
        <p:spPr/>
        <p:txBody>
          <a:bodyPr/>
          <a:lstStyle/>
          <a:p>
            <a:endParaRPr lang="nb-NO"/>
          </a:p>
        </p:txBody>
      </p:sp>
      <p:sp>
        <p:nvSpPr>
          <p:cNvPr id="9" name="Plassholder for lysbildenummer 8">
            <a:extLst>
              <a:ext uri="{FF2B5EF4-FFF2-40B4-BE49-F238E27FC236}">
                <a16:creationId xmlns:a16="http://schemas.microsoft.com/office/drawing/2014/main" id="{46607F7D-6A14-32E2-D7A9-45ED5A3CA667}"/>
              </a:ext>
            </a:extLst>
          </p:cNvPr>
          <p:cNvSpPr>
            <a:spLocks noGrp="1"/>
          </p:cNvSpPr>
          <p:nvPr>
            <p:ph type="sldNum" sz="quarter" idx="12"/>
          </p:nvPr>
        </p:nvSpPr>
        <p:spPr/>
        <p:txBody>
          <a:bodyPr/>
          <a:lstStyle/>
          <a:p>
            <a:fld id="{FC335198-341D-4B32-B9FC-3BA466FF418F}" type="slidenum">
              <a:rPr lang="nb-NO" smtClean="0"/>
              <a:t>‹#›</a:t>
            </a:fld>
            <a:endParaRPr lang="nb-NO"/>
          </a:p>
        </p:txBody>
      </p:sp>
    </p:spTree>
    <p:extLst>
      <p:ext uri="{BB962C8B-B14F-4D97-AF65-F5344CB8AC3E}">
        <p14:creationId xmlns:p14="http://schemas.microsoft.com/office/powerpoint/2010/main" val="3034884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A27B9DE-154F-1293-3808-341ED543E6E3}"/>
              </a:ext>
            </a:extLst>
          </p:cNvPr>
          <p:cNvSpPr>
            <a:spLocks noGrp="1"/>
          </p:cNvSpPr>
          <p:nvPr>
            <p:ph type="title"/>
          </p:nvPr>
        </p:nvSpPr>
        <p:spPr/>
        <p:txBody>
          <a:bodyPr/>
          <a:lstStyle/>
          <a:p>
            <a:r>
              <a:rPr lang="nb-NO"/>
              <a:t>Klikk for å redigere tittelstil</a:t>
            </a:r>
          </a:p>
        </p:txBody>
      </p:sp>
      <p:sp>
        <p:nvSpPr>
          <p:cNvPr id="3" name="Plassholder for dato 2">
            <a:extLst>
              <a:ext uri="{FF2B5EF4-FFF2-40B4-BE49-F238E27FC236}">
                <a16:creationId xmlns:a16="http://schemas.microsoft.com/office/drawing/2014/main" id="{C44119E9-B6AF-33E6-DA87-C5FA05CCF9E9}"/>
              </a:ext>
            </a:extLst>
          </p:cNvPr>
          <p:cNvSpPr>
            <a:spLocks noGrp="1"/>
          </p:cNvSpPr>
          <p:nvPr>
            <p:ph type="dt" sz="half" idx="10"/>
          </p:nvPr>
        </p:nvSpPr>
        <p:spPr/>
        <p:txBody>
          <a:bodyPr/>
          <a:lstStyle/>
          <a:p>
            <a:fld id="{FE21778A-B674-4A21-ABE5-D6A084636D7C}" type="datetimeFigureOut">
              <a:rPr lang="nb-NO" smtClean="0"/>
              <a:t>08.11.2024</a:t>
            </a:fld>
            <a:endParaRPr lang="nb-NO"/>
          </a:p>
        </p:txBody>
      </p:sp>
      <p:sp>
        <p:nvSpPr>
          <p:cNvPr id="4" name="Plassholder for bunntekst 3">
            <a:extLst>
              <a:ext uri="{FF2B5EF4-FFF2-40B4-BE49-F238E27FC236}">
                <a16:creationId xmlns:a16="http://schemas.microsoft.com/office/drawing/2014/main" id="{BC5CDA59-E7E6-EF76-CE92-54C4342EA535}"/>
              </a:ext>
            </a:extLst>
          </p:cNvPr>
          <p:cNvSpPr>
            <a:spLocks noGrp="1"/>
          </p:cNvSpPr>
          <p:nvPr>
            <p:ph type="ftr" sz="quarter" idx="11"/>
          </p:nvPr>
        </p:nvSpPr>
        <p:spPr/>
        <p:txBody>
          <a:bodyPr/>
          <a:lstStyle/>
          <a:p>
            <a:endParaRPr lang="nb-NO"/>
          </a:p>
        </p:txBody>
      </p:sp>
      <p:sp>
        <p:nvSpPr>
          <p:cNvPr id="5" name="Plassholder for lysbildenummer 4">
            <a:extLst>
              <a:ext uri="{FF2B5EF4-FFF2-40B4-BE49-F238E27FC236}">
                <a16:creationId xmlns:a16="http://schemas.microsoft.com/office/drawing/2014/main" id="{794A8AE9-BE2E-3750-3716-06FAAB8A2DF9}"/>
              </a:ext>
            </a:extLst>
          </p:cNvPr>
          <p:cNvSpPr>
            <a:spLocks noGrp="1"/>
          </p:cNvSpPr>
          <p:nvPr>
            <p:ph type="sldNum" sz="quarter" idx="12"/>
          </p:nvPr>
        </p:nvSpPr>
        <p:spPr/>
        <p:txBody>
          <a:bodyPr/>
          <a:lstStyle/>
          <a:p>
            <a:fld id="{FC335198-341D-4B32-B9FC-3BA466FF418F}" type="slidenum">
              <a:rPr lang="nb-NO" smtClean="0"/>
              <a:t>‹#›</a:t>
            </a:fld>
            <a:endParaRPr lang="nb-NO"/>
          </a:p>
        </p:txBody>
      </p:sp>
    </p:spTree>
    <p:extLst>
      <p:ext uri="{BB962C8B-B14F-4D97-AF65-F5344CB8AC3E}">
        <p14:creationId xmlns:p14="http://schemas.microsoft.com/office/powerpoint/2010/main" val="2922984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a:extLst>
              <a:ext uri="{FF2B5EF4-FFF2-40B4-BE49-F238E27FC236}">
                <a16:creationId xmlns:a16="http://schemas.microsoft.com/office/drawing/2014/main" id="{0970B25D-4AEB-3700-22A0-3FEB0D7CD917}"/>
              </a:ext>
            </a:extLst>
          </p:cNvPr>
          <p:cNvSpPr>
            <a:spLocks noGrp="1"/>
          </p:cNvSpPr>
          <p:nvPr>
            <p:ph type="dt" sz="half" idx="10"/>
          </p:nvPr>
        </p:nvSpPr>
        <p:spPr/>
        <p:txBody>
          <a:bodyPr/>
          <a:lstStyle/>
          <a:p>
            <a:fld id="{FE21778A-B674-4A21-ABE5-D6A084636D7C}" type="datetimeFigureOut">
              <a:rPr lang="nb-NO" smtClean="0"/>
              <a:t>08.11.2024</a:t>
            </a:fld>
            <a:endParaRPr lang="nb-NO"/>
          </a:p>
        </p:txBody>
      </p:sp>
      <p:sp>
        <p:nvSpPr>
          <p:cNvPr id="3" name="Plassholder for bunntekst 2">
            <a:extLst>
              <a:ext uri="{FF2B5EF4-FFF2-40B4-BE49-F238E27FC236}">
                <a16:creationId xmlns:a16="http://schemas.microsoft.com/office/drawing/2014/main" id="{C7B863A0-EE6F-3B0A-B39F-4204F653531D}"/>
              </a:ext>
            </a:extLst>
          </p:cNvPr>
          <p:cNvSpPr>
            <a:spLocks noGrp="1"/>
          </p:cNvSpPr>
          <p:nvPr>
            <p:ph type="ftr" sz="quarter" idx="11"/>
          </p:nvPr>
        </p:nvSpPr>
        <p:spPr/>
        <p:txBody>
          <a:bodyPr/>
          <a:lstStyle/>
          <a:p>
            <a:endParaRPr lang="nb-NO"/>
          </a:p>
        </p:txBody>
      </p:sp>
      <p:sp>
        <p:nvSpPr>
          <p:cNvPr id="4" name="Plassholder for lysbildenummer 3">
            <a:extLst>
              <a:ext uri="{FF2B5EF4-FFF2-40B4-BE49-F238E27FC236}">
                <a16:creationId xmlns:a16="http://schemas.microsoft.com/office/drawing/2014/main" id="{0E413B64-A89A-5D2B-003D-4167BA5686B3}"/>
              </a:ext>
            </a:extLst>
          </p:cNvPr>
          <p:cNvSpPr>
            <a:spLocks noGrp="1"/>
          </p:cNvSpPr>
          <p:nvPr>
            <p:ph type="sldNum" sz="quarter" idx="12"/>
          </p:nvPr>
        </p:nvSpPr>
        <p:spPr/>
        <p:txBody>
          <a:bodyPr/>
          <a:lstStyle/>
          <a:p>
            <a:fld id="{FC335198-341D-4B32-B9FC-3BA466FF418F}" type="slidenum">
              <a:rPr lang="nb-NO" smtClean="0"/>
              <a:t>‹#›</a:t>
            </a:fld>
            <a:endParaRPr lang="nb-NO"/>
          </a:p>
        </p:txBody>
      </p:sp>
    </p:spTree>
    <p:extLst>
      <p:ext uri="{BB962C8B-B14F-4D97-AF65-F5344CB8AC3E}">
        <p14:creationId xmlns:p14="http://schemas.microsoft.com/office/powerpoint/2010/main" val="1933063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1C1FECE-B920-AE44-D64E-A3A775DA3685}"/>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a:extLst>
              <a:ext uri="{FF2B5EF4-FFF2-40B4-BE49-F238E27FC236}">
                <a16:creationId xmlns:a16="http://schemas.microsoft.com/office/drawing/2014/main" id="{753CEE5E-4C81-CF44-2053-D0B67E82B7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a:extLst>
              <a:ext uri="{FF2B5EF4-FFF2-40B4-BE49-F238E27FC236}">
                <a16:creationId xmlns:a16="http://schemas.microsoft.com/office/drawing/2014/main" id="{EF2DA744-5A8D-45D8-1711-0BF308C57F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839F612A-A76F-71AF-8E5B-18CFC7C154C2}"/>
              </a:ext>
            </a:extLst>
          </p:cNvPr>
          <p:cNvSpPr>
            <a:spLocks noGrp="1"/>
          </p:cNvSpPr>
          <p:nvPr>
            <p:ph type="dt" sz="half" idx="10"/>
          </p:nvPr>
        </p:nvSpPr>
        <p:spPr/>
        <p:txBody>
          <a:bodyPr/>
          <a:lstStyle/>
          <a:p>
            <a:fld id="{FE21778A-B674-4A21-ABE5-D6A084636D7C}" type="datetimeFigureOut">
              <a:rPr lang="nb-NO" smtClean="0"/>
              <a:t>08.11.2024</a:t>
            </a:fld>
            <a:endParaRPr lang="nb-NO"/>
          </a:p>
        </p:txBody>
      </p:sp>
      <p:sp>
        <p:nvSpPr>
          <p:cNvPr id="6" name="Plassholder for bunntekst 5">
            <a:extLst>
              <a:ext uri="{FF2B5EF4-FFF2-40B4-BE49-F238E27FC236}">
                <a16:creationId xmlns:a16="http://schemas.microsoft.com/office/drawing/2014/main" id="{0F2AD75A-2B77-870D-E550-DFFD2652E9DD}"/>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6C5EFA93-9A0A-2E4D-5A31-B54D5A558335}"/>
              </a:ext>
            </a:extLst>
          </p:cNvPr>
          <p:cNvSpPr>
            <a:spLocks noGrp="1"/>
          </p:cNvSpPr>
          <p:nvPr>
            <p:ph type="sldNum" sz="quarter" idx="12"/>
          </p:nvPr>
        </p:nvSpPr>
        <p:spPr/>
        <p:txBody>
          <a:bodyPr/>
          <a:lstStyle/>
          <a:p>
            <a:fld id="{FC335198-341D-4B32-B9FC-3BA466FF418F}" type="slidenum">
              <a:rPr lang="nb-NO" smtClean="0"/>
              <a:t>‹#›</a:t>
            </a:fld>
            <a:endParaRPr lang="nb-NO"/>
          </a:p>
        </p:txBody>
      </p:sp>
    </p:spTree>
    <p:extLst>
      <p:ext uri="{BB962C8B-B14F-4D97-AF65-F5344CB8AC3E}">
        <p14:creationId xmlns:p14="http://schemas.microsoft.com/office/powerpoint/2010/main" val="1811720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E6DE696-3512-7C31-B081-F9857A8331EF}"/>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a:extLst>
              <a:ext uri="{FF2B5EF4-FFF2-40B4-BE49-F238E27FC236}">
                <a16:creationId xmlns:a16="http://schemas.microsoft.com/office/drawing/2014/main" id="{EF140DB1-B540-766C-F5E7-F159D070A9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a:extLst>
              <a:ext uri="{FF2B5EF4-FFF2-40B4-BE49-F238E27FC236}">
                <a16:creationId xmlns:a16="http://schemas.microsoft.com/office/drawing/2014/main" id="{640FDD83-0182-A0EA-00B6-D7149AB806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C6B5D6FA-7D03-17E0-B59F-B2A5864BB89F}"/>
              </a:ext>
            </a:extLst>
          </p:cNvPr>
          <p:cNvSpPr>
            <a:spLocks noGrp="1"/>
          </p:cNvSpPr>
          <p:nvPr>
            <p:ph type="dt" sz="half" idx="10"/>
          </p:nvPr>
        </p:nvSpPr>
        <p:spPr/>
        <p:txBody>
          <a:bodyPr/>
          <a:lstStyle/>
          <a:p>
            <a:fld id="{FE21778A-B674-4A21-ABE5-D6A084636D7C}" type="datetimeFigureOut">
              <a:rPr lang="nb-NO" smtClean="0"/>
              <a:t>08.11.2024</a:t>
            </a:fld>
            <a:endParaRPr lang="nb-NO"/>
          </a:p>
        </p:txBody>
      </p:sp>
      <p:sp>
        <p:nvSpPr>
          <p:cNvPr id="6" name="Plassholder for bunntekst 5">
            <a:extLst>
              <a:ext uri="{FF2B5EF4-FFF2-40B4-BE49-F238E27FC236}">
                <a16:creationId xmlns:a16="http://schemas.microsoft.com/office/drawing/2014/main" id="{ECE9EFBD-900D-C283-F446-51AF67DFDE68}"/>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14B313EA-ECCD-1217-3819-10F5807559D9}"/>
              </a:ext>
            </a:extLst>
          </p:cNvPr>
          <p:cNvSpPr>
            <a:spLocks noGrp="1"/>
          </p:cNvSpPr>
          <p:nvPr>
            <p:ph type="sldNum" sz="quarter" idx="12"/>
          </p:nvPr>
        </p:nvSpPr>
        <p:spPr/>
        <p:txBody>
          <a:bodyPr/>
          <a:lstStyle/>
          <a:p>
            <a:fld id="{FC335198-341D-4B32-B9FC-3BA466FF418F}" type="slidenum">
              <a:rPr lang="nb-NO" smtClean="0"/>
              <a:t>‹#›</a:t>
            </a:fld>
            <a:endParaRPr lang="nb-NO"/>
          </a:p>
        </p:txBody>
      </p:sp>
    </p:spTree>
    <p:extLst>
      <p:ext uri="{BB962C8B-B14F-4D97-AF65-F5344CB8AC3E}">
        <p14:creationId xmlns:p14="http://schemas.microsoft.com/office/powerpoint/2010/main" val="2925914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217E1538-7C75-86A5-CC19-B7C7FACE39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a:extLst>
              <a:ext uri="{FF2B5EF4-FFF2-40B4-BE49-F238E27FC236}">
                <a16:creationId xmlns:a16="http://schemas.microsoft.com/office/drawing/2014/main" id="{5F7B5B0C-B29D-71BB-0DBA-0E597D9616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FC156A49-D059-414B-4E9F-387D290CEC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E21778A-B674-4A21-ABE5-D6A084636D7C}" type="datetimeFigureOut">
              <a:rPr lang="nb-NO" smtClean="0"/>
              <a:t>08.11.2024</a:t>
            </a:fld>
            <a:endParaRPr lang="nb-NO"/>
          </a:p>
        </p:txBody>
      </p:sp>
      <p:sp>
        <p:nvSpPr>
          <p:cNvPr id="5" name="Plassholder for bunntekst 4">
            <a:extLst>
              <a:ext uri="{FF2B5EF4-FFF2-40B4-BE49-F238E27FC236}">
                <a16:creationId xmlns:a16="http://schemas.microsoft.com/office/drawing/2014/main" id="{BE1A0FD3-73EA-616C-491C-9F5F099A27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nb-NO"/>
          </a:p>
        </p:txBody>
      </p:sp>
      <p:sp>
        <p:nvSpPr>
          <p:cNvPr id="6" name="Plassholder for lysbildenummer 5">
            <a:extLst>
              <a:ext uri="{FF2B5EF4-FFF2-40B4-BE49-F238E27FC236}">
                <a16:creationId xmlns:a16="http://schemas.microsoft.com/office/drawing/2014/main" id="{B7146660-F7DE-A9E2-2DF5-7F1F6F6412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C335198-341D-4B32-B9FC-3BA466FF418F}" type="slidenum">
              <a:rPr lang="nb-NO" smtClean="0"/>
              <a:t>‹#›</a:t>
            </a:fld>
            <a:endParaRPr lang="nb-NO"/>
          </a:p>
        </p:txBody>
      </p:sp>
      <p:sp>
        <p:nvSpPr>
          <p:cNvPr id="8" name="TekstSylinder 7">
            <a:extLst>
              <a:ext uri="{FF2B5EF4-FFF2-40B4-BE49-F238E27FC236}">
                <a16:creationId xmlns:a16="http://schemas.microsoft.com/office/drawing/2014/main" id="{A3083E16-0147-ADA0-8385-22EFF05CA9BD}"/>
              </a:ext>
            </a:extLst>
          </p:cNvPr>
          <p:cNvSpPr txBox="1"/>
          <p:nvPr userDrawn="1">
            <p:extLst>
              <p:ext uri="{1162E1C5-73C7-4A58-AE30-91384D911F3F}">
                <p184:classification xmlns:p184="http://schemas.microsoft.com/office/powerpoint/2018/4/main" val="hdr"/>
              </p:ext>
            </p:extLst>
          </p:nvPr>
        </p:nvSpPr>
        <p:spPr>
          <a:xfrm>
            <a:off x="5252212" y="63500"/>
            <a:ext cx="1716088" cy="152400"/>
          </a:xfrm>
          <a:prstGeom prst="rect">
            <a:avLst/>
          </a:prstGeom>
        </p:spPr>
        <p:txBody>
          <a:bodyPr horzOverflow="overflow" lIns="0" tIns="0" rIns="0" bIns="0">
            <a:spAutoFit/>
          </a:bodyPr>
          <a:lstStyle/>
          <a:p>
            <a:pPr algn="l"/>
            <a:r>
              <a:rPr lang="nb-NO" sz="1000">
                <a:solidFill>
                  <a:srgbClr val="0000FF"/>
                </a:solidFill>
                <a:latin typeface="Calibri" panose="020F0502020204030204" pitchFamily="34" charset="0"/>
                <a:cs typeface="Calibri" panose="020F0502020204030204" pitchFamily="34" charset="0"/>
              </a:rPr>
              <a:t>Klassifisering: Intern informasjon</a:t>
            </a:r>
          </a:p>
        </p:txBody>
      </p:sp>
    </p:spTree>
    <p:extLst>
      <p:ext uri="{BB962C8B-B14F-4D97-AF65-F5344CB8AC3E}">
        <p14:creationId xmlns:p14="http://schemas.microsoft.com/office/powerpoint/2010/main" val="37101988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3" Type="http://schemas.openxmlformats.org/officeDocument/2006/relationships/image" Target="../media/image64.png"/><Relationship Id="rId18" Type="http://schemas.openxmlformats.org/officeDocument/2006/relationships/image" Target="../media/image27.svg"/><Relationship Id="rId26" Type="http://schemas.openxmlformats.org/officeDocument/2006/relationships/image" Target="../media/image33.svg"/><Relationship Id="rId39" Type="http://schemas.openxmlformats.org/officeDocument/2006/relationships/image" Target="../media/image66.png"/><Relationship Id="rId21" Type="http://schemas.openxmlformats.org/officeDocument/2006/relationships/image" Target="../media/image28.png"/><Relationship Id="rId34" Type="http://schemas.openxmlformats.org/officeDocument/2006/relationships/image" Target="../media/image23.svg"/><Relationship Id="rId42" Type="http://schemas.openxmlformats.org/officeDocument/2006/relationships/image" Target="../media/image71.svg"/><Relationship Id="rId7" Type="http://schemas.openxmlformats.org/officeDocument/2006/relationships/image" Target="../media/image80.png"/><Relationship Id="rId2" Type="http://schemas.openxmlformats.org/officeDocument/2006/relationships/notesSlide" Target="../notesSlides/notesSlide9.xml"/><Relationship Id="rId16" Type="http://schemas.openxmlformats.org/officeDocument/2006/relationships/image" Target="../media/image25.svg"/><Relationship Id="rId20" Type="http://schemas.openxmlformats.org/officeDocument/2006/relationships/image" Target="../media/image21.svg"/><Relationship Id="rId29" Type="http://schemas.openxmlformats.org/officeDocument/2006/relationships/image" Target="../media/image36.png"/><Relationship Id="rId41" Type="http://schemas.openxmlformats.org/officeDocument/2006/relationships/image" Target="../media/image70.png"/><Relationship Id="rId1" Type="http://schemas.openxmlformats.org/officeDocument/2006/relationships/slideLayout" Target="../slideLayouts/slideLayout2.xml"/><Relationship Id="rId6" Type="http://schemas.openxmlformats.org/officeDocument/2006/relationships/image" Target="../media/image79.svg"/><Relationship Id="rId11" Type="http://schemas.openxmlformats.org/officeDocument/2006/relationships/image" Target="../media/image72.png"/><Relationship Id="rId24" Type="http://schemas.openxmlformats.org/officeDocument/2006/relationships/image" Target="../media/image31.svg"/><Relationship Id="rId32" Type="http://schemas.openxmlformats.org/officeDocument/2006/relationships/image" Target="../media/image19.svg"/><Relationship Id="rId37" Type="http://schemas.openxmlformats.org/officeDocument/2006/relationships/image" Target="../media/image38.png"/><Relationship Id="rId40" Type="http://schemas.openxmlformats.org/officeDocument/2006/relationships/image" Target="../media/image67.svg"/><Relationship Id="rId5" Type="http://schemas.openxmlformats.org/officeDocument/2006/relationships/image" Target="../media/image78.png"/><Relationship Id="rId15" Type="http://schemas.openxmlformats.org/officeDocument/2006/relationships/image" Target="../media/image24.png"/><Relationship Id="rId23" Type="http://schemas.openxmlformats.org/officeDocument/2006/relationships/image" Target="../media/image30.png"/><Relationship Id="rId28" Type="http://schemas.openxmlformats.org/officeDocument/2006/relationships/image" Target="../media/image35.svg"/><Relationship Id="rId36" Type="http://schemas.openxmlformats.org/officeDocument/2006/relationships/image" Target="../media/image17.svg"/><Relationship Id="rId10" Type="http://schemas.openxmlformats.org/officeDocument/2006/relationships/image" Target="../media/image75.svg"/><Relationship Id="rId19" Type="http://schemas.openxmlformats.org/officeDocument/2006/relationships/image" Target="../media/image20.png"/><Relationship Id="rId31" Type="http://schemas.openxmlformats.org/officeDocument/2006/relationships/image" Target="../media/image18.png"/><Relationship Id="rId44" Type="http://schemas.openxmlformats.org/officeDocument/2006/relationships/image" Target="../media/image69.svg"/><Relationship Id="rId4" Type="http://schemas.openxmlformats.org/officeDocument/2006/relationships/image" Target="../media/image77.svg"/><Relationship Id="rId9" Type="http://schemas.openxmlformats.org/officeDocument/2006/relationships/image" Target="../media/image74.png"/><Relationship Id="rId14" Type="http://schemas.openxmlformats.org/officeDocument/2006/relationships/image" Target="../media/image65.svg"/><Relationship Id="rId22" Type="http://schemas.openxmlformats.org/officeDocument/2006/relationships/image" Target="../media/image29.svg"/><Relationship Id="rId27" Type="http://schemas.openxmlformats.org/officeDocument/2006/relationships/image" Target="../media/image34.png"/><Relationship Id="rId30" Type="http://schemas.openxmlformats.org/officeDocument/2006/relationships/image" Target="../media/image37.svg"/><Relationship Id="rId35" Type="http://schemas.openxmlformats.org/officeDocument/2006/relationships/image" Target="../media/image16.png"/><Relationship Id="rId43" Type="http://schemas.openxmlformats.org/officeDocument/2006/relationships/image" Target="../media/image68.png"/><Relationship Id="rId8" Type="http://schemas.openxmlformats.org/officeDocument/2006/relationships/image" Target="../media/image81.svg"/><Relationship Id="rId3" Type="http://schemas.openxmlformats.org/officeDocument/2006/relationships/image" Target="../media/image76.png"/><Relationship Id="rId12" Type="http://schemas.openxmlformats.org/officeDocument/2006/relationships/image" Target="../media/image73.svg"/><Relationship Id="rId17" Type="http://schemas.openxmlformats.org/officeDocument/2006/relationships/image" Target="../media/image26.png"/><Relationship Id="rId25" Type="http://schemas.openxmlformats.org/officeDocument/2006/relationships/image" Target="../media/image32.png"/><Relationship Id="rId33" Type="http://schemas.openxmlformats.org/officeDocument/2006/relationships/image" Target="../media/image22.png"/><Relationship Id="rId38" Type="http://schemas.openxmlformats.org/officeDocument/2006/relationships/image" Target="../media/image39.svg"/></Relationships>
</file>

<file path=ppt/slides/_rels/slide1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9.sv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 Id="rId14" Type="http://schemas.openxmlformats.org/officeDocument/2006/relationships/image" Target="../media/image15.svg"/></Relationships>
</file>

<file path=ppt/slides/_rels/slide4.xml.rels><?xml version="1.0" encoding="UTF-8" standalone="yes"?>
<Relationships xmlns="http://schemas.openxmlformats.org/package/2006/relationships"><Relationship Id="rId8" Type="http://schemas.openxmlformats.org/officeDocument/2006/relationships/image" Target="../media/image21.svg"/><Relationship Id="rId13" Type="http://schemas.openxmlformats.org/officeDocument/2006/relationships/image" Target="../media/image26.png"/><Relationship Id="rId18" Type="http://schemas.openxmlformats.org/officeDocument/2006/relationships/image" Target="../media/image31.svg"/><Relationship Id="rId26" Type="http://schemas.openxmlformats.org/officeDocument/2006/relationships/image" Target="../media/image39.svg"/><Relationship Id="rId3" Type="http://schemas.openxmlformats.org/officeDocument/2006/relationships/image" Target="../media/image16.png"/><Relationship Id="rId21" Type="http://schemas.openxmlformats.org/officeDocument/2006/relationships/image" Target="../media/image34.png"/><Relationship Id="rId7" Type="http://schemas.openxmlformats.org/officeDocument/2006/relationships/image" Target="../media/image20.png"/><Relationship Id="rId12" Type="http://schemas.openxmlformats.org/officeDocument/2006/relationships/image" Target="../media/image25.svg"/><Relationship Id="rId17" Type="http://schemas.openxmlformats.org/officeDocument/2006/relationships/image" Target="../media/image30.png"/><Relationship Id="rId25" Type="http://schemas.openxmlformats.org/officeDocument/2006/relationships/image" Target="../media/image38.png"/><Relationship Id="rId2" Type="http://schemas.openxmlformats.org/officeDocument/2006/relationships/notesSlide" Target="../notesSlides/notesSlide3.xml"/><Relationship Id="rId16" Type="http://schemas.openxmlformats.org/officeDocument/2006/relationships/image" Target="../media/image29.svg"/><Relationship Id="rId20" Type="http://schemas.openxmlformats.org/officeDocument/2006/relationships/image" Target="../media/image33.svg"/><Relationship Id="rId1" Type="http://schemas.openxmlformats.org/officeDocument/2006/relationships/slideLayout" Target="../slideLayouts/slideLayout2.xml"/><Relationship Id="rId6" Type="http://schemas.openxmlformats.org/officeDocument/2006/relationships/image" Target="../media/image19.svg"/><Relationship Id="rId11" Type="http://schemas.openxmlformats.org/officeDocument/2006/relationships/image" Target="../media/image24.png"/><Relationship Id="rId24" Type="http://schemas.openxmlformats.org/officeDocument/2006/relationships/image" Target="../media/image37.svg"/><Relationship Id="rId5" Type="http://schemas.openxmlformats.org/officeDocument/2006/relationships/image" Target="../media/image18.png"/><Relationship Id="rId15" Type="http://schemas.openxmlformats.org/officeDocument/2006/relationships/image" Target="../media/image28.png"/><Relationship Id="rId23" Type="http://schemas.openxmlformats.org/officeDocument/2006/relationships/image" Target="../media/image36.png"/><Relationship Id="rId10" Type="http://schemas.openxmlformats.org/officeDocument/2006/relationships/image" Target="../media/image23.svg"/><Relationship Id="rId19" Type="http://schemas.openxmlformats.org/officeDocument/2006/relationships/image" Target="../media/image32.png"/><Relationship Id="rId4" Type="http://schemas.openxmlformats.org/officeDocument/2006/relationships/image" Target="../media/image17.svg"/><Relationship Id="rId9" Type="http://schemas.openxmlformats.org/officeDocument/2006/relationships/image" Target="../media/image22.png"/><Relationship Id="rId14" Type="http://schemas.openxmlformats.org/officeDocument/2006/relationships/image" Target="../media/image27.svg"/><Relationship Id="rId22" Type="http://schemas.openxmlformats.org/officeDocument/2006/relationships/image" Target="../media/image35.svg"/></Relationships>
</file>

<file path=ppt/slides/_rels/slide5.xml.rels><?xml version="1.0" encoding="UTF-8" standalone="yes"?>
<Relationships xmlns="http://schemas.openxmlformats.org/package/2006/relationships"><Relationship Id="rId8" Type="http://schemas.openxmlformats.org/officeDocument/2006/relationships/image" Target="../media/image45.svg"/><Relationship Id="rId13" Type="http://schemas.openxmlformats.org/officeDocument/2006/relationships/image" Target="../media/image50.png"/><Relationship Id="rId3" Type="http://schemas.openxmlformats.org/officeDocument/2006/relationships/image" Target="../media/image40.png"/><Relationship Id="rId7" Type="http://schemas.openxmlformats.org/officeDocument/2006/relationships/image" Target="../media/image44.png"/><Relationship Id="rId12" Type="http://schemas.openxmlformats.org/officeDocument/2006/relationships/image" Target="../media/image49.svg"/><Relationship Id="rId2" Type="http://schemas.openxmlformats.org/officeDocument/2006/relationships/notesSlide" Target="../notesSlides/notesSlide4.xml"/><Relationship Id="rId16" Type="http://schemas.openxmlformats.org/officeDocument/2006/relationships/image" Target="../media/image53.svg"/><Relationship Id="rId1" Type="http://schemas.openxmlformats.org/officeDocument/2006/relationships/slideLayout" Target="../slideLayouts/slideLayout2.xml"/><Relationship Id="rId6" Type="http://schemas.openxmlformats.org/officeDocument/2006/relationships/image" Target="../media/image43.svg"/><Relationship Id="rId11" Type="http://schemas.openxmlformats.org/officeDocument/2006/relationships/image" Target="../media/image48.png"/><Relationship Id="rId5" Type="http://schemas.openxmlformats.org/officeDocument/2006/relationships/image" Target="../media/image42.png"/><Relationship Id="rId15" Type="http://schemas.openxmlformats.org/officeDocument/2006/relationships/image" Target="../media/image52.png"/><Relationship Id="rId10" Type="http://schemas.openxmlformats.org/officeDocument/2006/relationships/image" Target="../media/image47.svg"/><Relationship Id="rId4" Type="http://schemas.openxmlformats.org/officeDocument/2006/relationships/image" Target="../media/image41.svg"/><Relationship Id="rId9" Type="http://schemas.openxmlformats.org/officeDocument/2006/relationships/image" Target="../media/image46.png"/><Relationship Id="rId14" Type="http://schemas.openxmlformats.org/officeDocument/2006/relationships/image" Target="../media/image51.svg"/></Relationships>
</file>

<file path=ppt/slides/_rels/slide6.xml.rels><?xml version="1.0" encoding="UTF-8" standalone="yes"?>
<Relationships xmlns="http://schemas.openxmlformats.org/package/2006/relationships"><Relationship Id="rId8" Type="http://schemas.openxmlformats.org/officeDocument/2006/relationships/image" Target="../media/image59.svg"/><Relationship Id="rId13" Type="http://schemas.openxmlformats.org/officeDocument/2006/relationships/image" Target="../media/image30.png"/><Relationship Id="rId18" Type="http://schemas.openxmlformats.org/officeDocument/2006/relationships/image" Target="../media/image37.svg"/><Relationship Id="rId3" Type="http://schemas.openxmlformats.org/officeDocument/2006/relationships/image" Target="../media/image54.png"/><Relationship Id="rId7" Type="http://schemas.openxmlformats.org/officeDocument/2006/relationships/image" Target="../media/image58.png"/><Relationship Id="rId12" Type="http://schemas.openxmlformats.org/officeDocument/2006/relationships/image" Target="../media/image61.svg"/><Relationship Id="rId17" Type="http://schemas.openxmlformats.org/officeDocument/2006/relationships/image" Target="../media/image36.png"/><Relationship Id="rId2" Type="http://schemas.openxmlformats.org/officeDocument/2006/relationships/notesSlide" Target="../notesSlides/notesSlide5.xml"/><Relationship Id="rId16" Type="http://schemas.openxmlformats.org/officeDocument/2006/relationships/image" Target="../media/image33.svg"/><Relationship Id="rId20" Type="http://schemas.openxmlformats.org/officeDocument/2006/relationships/image" Target="../media/image63.svg"/><Relationship Id="rId1" Type="http://schemas.openxmlformats.org/officeDocument/2006/relationships/slideLayout" Target="../slideLayouts/slideLayout6.xml"/><Relationship Id="rId6" Type="http://schemas.openxmlformats.org/officeDocument/2006/relationships/image" Target="../media/image57.svg"/><Relationship Id="rId11" Type="http://schemas.openxmlformats.org/officeDocument/2006/relationships/image" Target="../media/image60.png"/><Relationship Id="rId5" Type="http://schemas.openxmlformats.org/officeDocument/2006/relationships/image" Target="../media/image56.png"/><Relationship Id="rId15" Type="http://schemas.openxmlformats.org/officeDocument/2006/relationships/image" Target="../media/image32.png"/><Relationship Id="rId10" Type="http://schemas.openxmlformats.org/officeDocument/2006/relationships/image" Target="../media/image29.svg"/><Relationship Id="rId19" Type="http://schemas.openxmlformats.org/officeDocument/2006/relationships/image" Target="../media/image62.png"/><Relationship Id="rId4" Type="http://schemas.openxmlformats.org/officeDocument/2006/relationships/image" Target="../media/image55.svg"/><Relationship Id="rId9" Type="http://schemas.openxmlformats.org/officeDocument/2006/relationships/image" Target="../media/image28.png"/><Relationship Id="rId14" Type="http://schemas.openxmlformats.org/officeDocument/2006/relationships/image" Target="../media/image31.svg"/></Relationships>
</file>

<file path=ppt/slides/_rels/slide7.xml.rels><?xml version="1.0" encoding="UTF-8" standalone="yes"?>
<Relationships xmlns="http://schemas.openxmlformats.org/package/2006/relationships"><Relationship Id="rId13" Type="http://schemas.openxmlformats.org/officeDocument/2006/relationships/image" Target="../media/image16.png"/><Relationship Id="rId18" Type="http://schemas.openxmlformats.org/officeDocument/2006/relationships/image" Target="../media/image29.svg"/><Relationship Id="rId26" Type="http://schemas.openxmlformats.org/officeDocument/2006/relationships/image" Target="../media/image37.svg"/><Relationship Id="rId3" Type="http://schemas.openxmlformats.org/officeDocument/2006/relationships/image" Target="../media/image24.png"/><Relationship Id="rId21" Type="http://schemas.openxmlformats.org/officeDocument/2006/relationships/image" Target="../media/image32.png"/><Relationship Id="rId34" Type="http://schemas.openxmlformats.org/officeDocument/2006/relationships/image" Target="../media/image71.svg"/><Relationship Id="rId7" Type="http://schemas.openxmlformats.org/officeDocument/2006/relationships/image" Target="../media/image20.png"/><Relationship Id="rId12" Type="http://schemas.openxmlformats.org/officeDocument/2006/relationships/image" Target="../media/image23.svg"/><Relationship Id="rId17" Type="http://schemas.openxmlformats.org/officeDocument/2006/relationships/image" Target="../media/image28.png"/><Relationship Id="rId25" Type="http://schemas.openxmlformats.org/officeDocument/2006/relationships/image" Target="../media/image36.png"/><Relationship Id="rId33" Type="http://schemas.openxmlformats.org/officeDocument/2006/relationships/image" Target="../media/image70.png"/><Relationship Id="rId2" Type="http://schemas.openxmlformats.org/officeDocument/2006/relationships/notesSlide" Target="../notesSlides/notesSlide6.xml"/><Relationship Id="rId16" Type="http://schemas.openxmlformats.org/officeDocument/2006/relationships/image" Target="../media/image39.svg"/><Relationship Id="rId20" Type="http://schemas.openxmlformats.org/officeDocument/2006/relationships/image" Target="../media/image31.svg"/><Relationship Id="rId29"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image" Target="../media/image27.svg"/><Relationship Id="rId11" Type="http://schemas.openxmlformats.org/officeDocument/2006/relationships/image" Target="../media/image22.png"/><Relationship Id="rId24" Type="http://schemas.openxmlformats.org/officeDocument/2006/relationships/image" Target="../media/image35.svg"/><Relationship Id="rId32" Type="http://schemas.openxmlformats.org/officeDocument/2006/relationships/image" Target="../media/image69.svg"/><Relationship Id="rId5" Type="http://schemas.openxmlformats.org/officeDocument/2006/relationships/image" Target="../media/image26.png"/><Relationship Id="rId15" Type="http://schemas.openxmlformats.org/officeDocument/2006/relationships/image" Target="../media/image38.png"/><Relationship Id="rId23" Type="http://schemas.openxmlformats.org/officeDocument/2006/relationships/image" Target="../media/image34.png"/><Relationship Id="rId28" Type="http://schemas.openxmlformats.org/officeDocument/2006/relationships/image" Target="../media/image65.svg"/><Relationship Id="rId36" Type="http://schemas.openxmlformats.org/officeDocument/2006/relationships/image" Target="../media/image73.svg"/><Relationship Id="rId10" Type="http://schemas.openxmlformats.org/officeDocument/2006/relationships/image" Target="../media/image19.svg"/><Relationship Id="rId19" Type="http://schemas.openxmlformats.org/officeDocument/2006/relationships/image" Target="../media/image30.png"/><Relationship Id="rId31" Type="http://schemas.openxmlformats.org/officeDocument/2006/relationships/image" Target="../media/image68.png"/><Relationship Id="rId4" Type="http://schemas.openxmlformats.org/officeDocument/2006/relationships/image" Target="../media/image25.svg"/><Relationship Id="rId9" Type="http://schemas.openxmlformats.org/officeDocument/2006/relationships/image" Target="../media/image18.png"/><Relationship Id="rId14" Type="http://schemas.openxmlformats.org/officeDocument/2006/relationships/image" Target="../media/image17.svg"/><Relationship Id="rId22" Type="http://schemas.openxmlformats.org/officeDocument/2006/relationships/image" Target="../media/image33.svg"/><Relationship Id="rId27" Type="http://schemas.openxmlformats.org/officeDocument/2006/relationships/image" Target="../media/image64.png"/><Relationship Id="rId30" Type="http://schemas.openxmlformats.org/officeDocument/2006/relationships/image" Target="../media/image67.svg"/><Relationship Id="rId35" Type="http://schemas.openxmlformats.org/officeDocument/2006/relationships/image" Target="../media/image72.png"/><Relationship Id="rId8" Type="http://schemas.openxmlformats.org/officeDocument/2006/relationships/image" Target="../media/image21.svg"/></Relationships>
</file>

<file path=ppt/slides/_rels/slide8.xml.rels><?xml version="1.0" encoding="UTF-8" standalone="yes"?>
<Relationships xmlns="http://schemas.openxmlformats.org/package/2006/relationships"><Relationship Id="rId13" Type="http://schemas.openxmlformats.org/officeDocument/2006/relationships/image" Target="../media/image20.png"/><Relationship Id="rId18" Type="http://schemas.openxmlformats.org/officeDocument/2006/relationships/image" Target="../media/image31.svg"/><Relationship Id="rId26" Type="http://schemas.openxmlformats.org/officeDocument/2006/relationships/image" Target="../media/image19.svg"/><Relationship Id="rId21" Type="http://schemas.openxmlformats.org/officeDocument/2006/relationships/image" Target="../media/image34.png"/><Relationship Id="rId34" Type="http://schemas.openxmlformats.org/officeDocument/2006/relationships/image" Target="../media/image65.svg"/><Relationship Id="rId7" Type="http://schemas.openxmlformats.org/officeDocument/2006/relationships/image" Target="../media/image70.png"/><Relationship Id="rId12" Type="http://schemas.openxmlformats.org/officeDocument/2006/relationships/image" Target="../media/image27.svg"/><Relationship Id="rId17" Type="http://schemas.openxmlformats.org/officeDocument/2006/relationships/image" Target="../media/image30.png"/><Relationship Id="rId25" Type="http://schemas.openxmlformats.org/officeDocument/2006/relationships/image" Target="../media/image18.png"/><Relationship Id="rId33" Type="http://schemas.openxmlformats.org/officeDocument/2006/relationships/image" Target="../media/image64.png"/><Relationship Id="rId38" Type="http://schemas.openxmlformats.org/officeDocument/2006/relationships/image" Target="../media/image75.svg"/><Relationship Id="rId2" Type="http://schemas.openxmlformats.org/officeDocument/2006/relationships/notesSlide" Target="../notesSlides/notesSlide7.xml"/><Relationship Id="rId16" Type="http://schemas.openxmlformats.org/officeDocument/2006/relationships/image" Target="../media/image29.svg"/><Relationship Id="rId20" Type="http://schemas.openxmlformats.org/officeDocument/2006/relationships/image" Target="../media/image33.svg"/><Relationship Id="rId29"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69.svg"/><Relationship Id="rId11" Type="http://schemas.openxmlformats.org/officeDocument/2006/relationships/image" Target="../media/image26.png"/><Relationship Id="rId24" Type="http://schemas.openxmlformats.org/officeDocument/2006/relationships/image" Target="../media/image37.svg"/><Relationship Id="rId32" Type="http://schemas.openxmlformats.org/officeDocument/2006/relationships/image" Target="../media/image39.svg"/><Relationship Id="rId37" Type="http://schemas.openxmlformats.org/officeDocument/2006/relationships/image" Target="../media/image74.png"/><Relationship Id="rId5" Type="http://schemas.openxmlformats.org/officeDocument/2006/relationships/image" Target="../media/image68.png"/><Relationship Id="rId15" Type="http://schemas.openxmlformats.org/officeDocument/2006/relationships/image" Target="../media/image28.png"/><Relationship Id="rId23" Type="http://schemas.openxmlformats.org/officeDocument/2006/relationships/image" Target="../media/image36.png"/><Relationship Id="rId28" Type="http://schemas.openxmlformats.org/officeDocument/2006/relationships/image" Target="../media/image23.svg"/><Relationship Id="rId36" Type="http://schemas.openxmlformats.org/officeDocument/2006/relationships/image" Target="../media/image73.svg"/><Relationship Id="rId10" Type="http://schemas.openxmlformats.org/officeDocument/2006/relationships/image" Target="../media/image25.svg"/><Relationship Id="rId19" Type="http://schemas.openxmlformats.org/officeDocument/2006/relationships/image" Target="../media/image32.png"/><Relationship Id="rId31" Type="http://schemas.openxmlformats.org/officeDocument/2006/relationships/image" Target="../media/image38.png"/><Relationship Id="rId4" Type="http://schemas.openxmlformats.org/officeDocument/2006/relationships/image" Target="../media/image67.svg"/><Relationship Id="rId9" Type="http://schemas.openxmlformats.org/officeDocument/2006/relationships/image" Target="../media/image24.png"/><Relationship Id="rId14" Type="http://schemas.openxmlformats.org/officeDocument/2006/relationships/image" Target="../media/image21.svg"/><Relationship Id="rId22" Type="http://schemas.openxmlformats.org/officeDocument/2006/relationships/image" Target="../media/image35.svg"/><Relationship Id="rId27" Type="http://schemas.openxmlformats.org/officeDocument/2006/relationships/image" Target="../media/image22.png"/><Relationship Id="rId30" Type="http://schemas.openxmlformats.org/officeDocument/2006/relationships/image" Target="../media/image17.svg"/><Relationship Id="rId35" Type="http://schemas.openxmlformats.org/officeDocument/2006/relationships/image" Target="../media/image72.png"/><Relationship Id="rId8" Type="http://schemas.openxmlformats.org/officeDocument/2006/relationships/image" Target="../media/image71.svg"/><Relationship Id="rId3" Type="http://schemas.openxmlformats.org/officeDocument/2006/relationships/image" Target="../media/image66.png"/></Relationships>
</file>

<file path=ppt/slides/_rels/slide9.xml.rels><?xml version="1.0" encoding="UTF-8" standalone="yes"?>
<Relationships xmlns="http://schemas.openxmlformats.org/package/2006/relationships"><Relationship Id="rId13" Type="http://schemas.openxmlformats.org/officeDocument/2006/relationships/image" Target="../media/image20.png"/><Relationship Id="rId18" Type="http://schemas.openxmlformats.org/officeDocument/2006/relationships/image" Target="../media/image31.svg"/><Relationship Id="rId26" Type="http://schemas.openxmlformats.org/officeDocument/2006/relationships/image" Target="../media/image19.svg"/><Relationship Id="rId39" Type="http://schemas.openxmlformats.org/officeDocument/2006/relationships/image" Target="../media/image78.png"/><Relationship Id="rId21" Type="http://schemas.openxmlformats.org/officeDocument/2006/relationships/image" Target="../media/image34.png"/><Relationship Id="rId34" Type="http://schemas.openxmlformats.org/officeDocument/2006/relationships/image" Target="../media/image65.svg"/><Relationship Id="rId42" Type="http://schemas.openxmlformats.org/officeDocument/2006/relationships/image" Target="../media/image81.svg"/><Relationship Id="rId7" Type="http://schemas.openxmlformats.org/officeDocument/2006/relationships/image" Target="../media/image70.png"/><Relationship Id="rId2" Type="http://schemas.openxmlformats.org/officeDocument/2006/relationships/notesSlide" Target="../notesSlides/notesSlide8.xml"/><Relationship Id="rId16" Type="http://schemas.openxmlformats.org/officeDocument/2006/relationships/image" Target="../media/image29.svg"/><Relationship Id="rId20" Type="http://schemas.openxmlformats.org/officeDocument/2006/relationships/image" Target="../media/image33.svg"/><Relationship Id="rId29" Type="http://schemas.openxmlformats.org/officeDocument/2006/relationships/image" Target="../media/image16.png"/><Relationship Id="rId41" Type="http://schemas.openxmlformats.org/officeDocument/2006/relationships/image" Target="../media/image80.png"/><Relationship Id="rId1" Type="http://schemas.openxmlformats.org/officeDocument/2006/relationships/slideLayout" Target="../slideLayouts/slideLayout2.xml"/><Relationship Id="rId6" Type="http://schemas.openxmlformats.org/officeDocument/2006/relationships/image" Target="../media/image69.svg"/><Relationship Id="rId11" Type="http://schemas.openxmlformats.org/officeDocument/2006/relationships/image" Target="../media/image26.png"/><Relationship Id="rId24" Type="http://schemas.openxmlformats.org/officeDocument/2006/relationships/image" Target="../media/image37.svg"/><Relationship Id="rId32" Type="http://schemas.openxmlformats.org/officeDocument/2006/relationships/image" Target="../media/image39.svg"/><Relationship Id="rId37" Type="http://schemas.openxmlformats.org/officeDocument/2006/relationships/image" Target="../media/image76.png"/><Relationship Id="rId40" Type="http://schemas.openxmlformats.org/officeDocument/2006/relationships/image" Target="../media/image79.svg"/><Relationship Id="rId5" Type="http://schemas.openxmlformats.org/officeDocument/2006/relationships/image" Target="../media/image68.png"/><Relationship Id="rId15" Type="http://schemas.openxmlformats.org/officeDocument/2006/relationships/image" Target="../media/image28.png"/><Relationship Id="rId23" Type="http://schemas.openxmlformats.org/officeDocument/2006/relationships/image" Target="../media/image36.png"/><Relationship Id="rId28" Type="http://schemas.openxmlformats.org/officeDocument/2006/relationships/image" Target="../media/image23.svg"/><Relationship Id="rId36" Type="http://schemas.openxmlformats.org/officeDocument/2006/relationships/image" Target="../media/image73.svg"/><Relationship Id="rId10" Type="http://schemas.openxmlformats.org/officeDocument/2006/relationships/image" Target="../media/image25.svg"/><Relationship Id="rId19" Type="http://schemas.openxmlformats.org/officeDocument/2006/relationships/image" Target="../media/image32.png"/><Relationship Id="rId31" Type="http://schemas.openxmlformats.org/officeDocument/2006/relationships/image" Target="../media/image38.png"/><Relationship Id="rId44" Type="http://schemas.openxmlformats.org/officeDocument/2006/relationships/image" Target="../media/image75.svg"/><Relationship Id="rId4" Type="http://schemas.openxmlformats.org/officeDocument/2006/relationships/image" Target="../media/image67.svg"/><Relationship Id="rId9" Type="http://schemas.openxmlformats.org/officeDocument/2006/relationships/image" Target="../media/image24.png"/><Relationship Id="rId14" Type="http://schemas.openxmlformats.org/officeDocument/2006/relationships/image" Target="../media/image21.svg"/><Relationship Id="rId22" Type="http://schemas.openxmlformats.org/officeDocument/2006/relationships/image" Target="../media/image35.svg"/><Relationship Id="rId27" Type="http://schemas.openxmlformats.org/officeDocument/2006/relationships/image" Target="../media/image22.png"/><Relationship Id="rId30" Type="http://schemas.openxmlformats.org/officeDocument/2006/relationships/image" Target="../media/image17.svg"/><Relationship Id="rId35" Type="http://schemas.openxmlformats.org/officeDocument/2006/relationships/image" Target="../media/image72.png"/><Relationship Id="rId43" Type="http://schemas.openxmlformats.org/officeDocument/2006/relationships/image" Target="../media/image74.png"/><Relationship Id="rId8" Type="http://schemas.openxmlformats.org/officeDocument/2006/relationships/image" Target="../media/image71.svg"/><Relationship Id="rId3" Type="http://schemas.openxmlformats.org/officeDocument/2006/relationships/image" Target="../media/image66.png"/><Relationship Id="rId12" Type="http://schemas.openxmlformats.org/officeDocument/2006/relationships/image" Target="../media/image27.svg"/><Relationship Id="rId17" Type="http://schemas.openxmlformats.org/officeDocument/2006/relationships/image" Target="../media/image30.png"/><Relationship Id="rId25" Type="http://schemas.openxmlformats.org/officeDocument/2006/relationships/image" Target="../media/image18.png"/><Relationship Id="rId33" Type="http://schemas.openxmlformats.org/officeDocument/2006/relationships/image" Target="../media/image64.png"/><Relationship Id="rId38" Type="http://schemas.openxmlformats.org/officeDocument/2006/relationships/image" Target="../media/image7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bilde 1">
            <a:extLst>
              <a:ext uri="{FF2B5EF4-FFF2-40B4-BE49-F238E27FC236}">
                <a16:creationId xmlns:a16="http://schemas.microsoft.com/office/drawing/2014/main" id="{AF3B5586-7BAC-41F9-BCE4-BDB32227384D}"/>
              </a:ext>
            </a:extLst>
          </p:cNvPr>
          <p:cNvSpPr>
            <a:spLocks noGrp="1"/>
          </p:cNvSpPr>
          <p:nvPr>
            <p:ph type="pic" sz="quarter" idx="11"/>
          </p:nvPr>
        </p:nvSpPr>
        <p:spPr/>
        <p:txBody>
          <a:bodyPr/>
          <a:lstStyle/>
          <a:p>
            <a:endParaRPr lang="en-GB" dirty="0"/>
          </a:p>
        </p:txBody>
      </p:sp>
      <p:sp>
        <p:nvSpPr>
          <p:cNvPr id="3" name="Tittel 2">
            <a:extLst>
              <a:ext uri="{FF2B5EF4-FFF2-40B4-BE49-F238E27FC236}">
                <a16:creationId xmlns:a16="http://schemas.microsoft.com/office/drawing/2014/main" id="{76E3D6E0-65E4-41E3-9237-3DDCC034B66F}"/>
              </a:ext>
            </a:extLst>
          </p:cNvPr>
          <p:cNvSpPr>
            <a:spLocks noGrp="1"/>
          </p:cNvSpPr>
          <p:nvPr>
            <p:ph type="ctrTitle"/>
          </p:nvPr>
        </p:nvSpPr>
        <p:spPr/>
        <p:txBody>
          <a:bodyPr/>
          <a:lstStyle/>
          <a:p>
            <a:r>
              <a:rPr lang="en-GB" dirty="0"/>
              <a:t>BRsys and BVR</a:t>
            </a:r>
          </a:p>
        </p:txBody>
      </p:sp>
      <p:sp>
        <p:nvSpPr>
          <p:cNvPr id="4" name="Undertittel 3">
            <a:extLst>
              <a:ext uri="{FF2B5EF4-FFF2-40B4-BE49-F238E27FC236}">
                <a16:creationId xmlns:a16="http://schemas.microsoft.com/office/drawing/2014/main" id="{91C8F478-AEC0-4827-931E-0DEE68159CEF}"/>
              </a:ext>
            </a:extLst>
          </p:cNvPr>
          <p:cNvSpPr>
            <a:spLocks noGrp="1"/>
          </p:cNvSpPr>
          <p:nvPr>
            <p:ph type="subTitle" idx="1"/>
          </p:nvPr>
        </p:nvSpPr>
        <p:spPr/>
        <p:txBody>
          <a:bodyPr/>
          <a:lstStyle/>
          <a:p>
            <a:r>
              <a:rPr lang="en-GB" dirty="0"/>
              <a:t>Torgeir Kruke, PMO leader</a:t>
            </a:r>
          </a:p>
        </p:txBody>
      </p:sp>
      <p:sp>
        <p:nvSpPr>
          <p:cNvPr id="5" name="Plassholder for tekst 4">
            <a:extLst>
              <a:ext uri="{FF2B5EF4-FFF2-40B4-BE49-F238E27FC236}">
                <a16:creationId xmlns:a16="http://schemas.microsoft.com/office/drawing/2014/main" id="{BFA6466F-F7E0-43CC-80BD-CF430479F3A9}"/>
              </a:ext>
            </a:extLst>
          </p:cNvPr>
          <p:cNvSpPr>
            <a:spLocks noGrp="1"/>
          </p:cNvSpPr>
          <p:nvPr>
            <p:ph type="body" sz="quarter" idx="10"/>
          </p:nvPr>
        </p:nvSpPr>
        <p:spPr/>
        <p:txBody>
          <a:bodyPr>
            <a:normAutofit fontScale="77500" lnSpcReduction="20000"/>
          </a:bodyPr>
          <a:lstStyle/>
          <a:p>
            <a:r>
              <a:rPr lang="en-GB" dirty="0">
                <a:solidFill>
                  <a:schemeClr val="tx1"/>
                </a:solidFill>
              </a:rPr>
              <a:t>8. November 2024</a:t>
            </a:r>
          </a:p>
        </p:txBody>
      </p:sp>
    </p:spTree>
    <p:extLst>
      <p:ext uri="{BB962C8B-B14F-4D97-AF65-F5344CB8AC3E}">
        <p14:creationId xmlns:p14="http://schemas.microsoft.com/office/powerpoint/2010/main" val="1844652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traight Arrow Connector 18">
            <a:extLst>
              <a:ext uri="{FF2B5EF4-FFF2-40B4-BE49-F238E27FC236}">
                <a16:creationId xmlns:a16="http://schemas.microsoft.com/office/drawing/2014/main" id="{166AD4DE-0FBB-F584-2789-A08FB88C7A70}"/>
              </a:ext>
            </a:extLst>
          </p:cNvPr>
          <p:cNvCxnSpPr>
            <a:cxnSpLocks/>
          </p:cNvCxnSpPr>
          <p:nvPr/>
        </p:nvCxnSpPr>
        <p:spPr>
          <a:xfrm>
            <a:off x="864220" y="5010546"/>
            <a:ext cx="2062975" cy="0"/>
          </a:xfrm>
          <a:prstGeom prst="straightConnector1">
            <a:avLst/>
          </a:prstGeom>
          <a:ln w="12700">
            <a:solidFill>
              <a:srgbClr val="00315E"/>
            </a:solidFill>
            <a:prstDash val="dash"/>
            <a:tailEnd type="none"/>
          </a:ln>
        </p:spPr>
        <p:style>
          <a:lnRef idx="1">
            <a:schemeClr val="accent1"/>
          </a:lnRef>
          <a:fillRef idx="0">
            <a:schemeClr val="accent1"/>
          </a:fillRef>
          <a:effectRef idx="0">
            <a:schemeClr val="accent1"/>
          </a:effectRef>
          <a:fontRef idx="minor">
            <a:schemeClr val="tx1"/>
          </a:fontRef>
        </p:style>
      </p:cxnSp>
      <p:pic>
        <p:nvPicPr>
          <p:cNvPr id="6" name="Graphic 5">
            <a:extLst>
              <a:ext uri="{FF2B5EF4-FFF2-40B4-BE49-F238E27FC236}">
                <a16:creationId xmlns:a16="http://schemas.microsoft.com/office/drawing/2014/main" id="{AC62C810-64C2-9DB6-5828-ACA45029407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54310" y="5100146"/>
            <a:ext cx="762000" cy="762000"/>
          </a:xfrm>
          <a:prstGeom prst="rect">
            <a:avLst/>
          </a:prstGeom>
        </p:spPr>
      </p:pic>
      <p:pic>
        <p:nvPicPr>
          <p:cNvPr id="7" name="Graphic 6">
            <a:extLst>
              <a:ext uri="{FF2B5EF4-FFF2-40B4-BE49-F238E27FC236}">
                <a16:creationId xmlns:a16="http://schemas.microsoft.com/office/drawing/2014/main" id="{8904E0A8-89A1-33E2-0114-05F80136A20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46354" y="4697495"/>
            <a:ext cx="762000" cy="762000"/>
          </a:xfrm>
          <a:prstGeom prst="rect">
            <a:avLst/>
          </a:prstGeom>
        </p:spPr>
      </p:pic>
      <p:pic>
        <p:nvPicPr>
          <p:cNvPr id="17" name="Graphic 16">
            <a:extLst>
              <a:ext uri="{FF2B5EF4-FFF2-40B4-BE49-F238E27FC236}">
                <a16:creationId xmlns:a16="http://schemas.microsoft.com/office/drawing/2014/main" id="{985E57CB-5729-495C-A44B-94D68713DBB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63312" y="4387647"/>
            <a:ext cx="762000" cy="762000"/>
          </a:xfrm>
          <a:prstGeom prst="rect">
            <a:avLst/>
          </a:prstGeom>
        </p:spPr>
      </p:pic>
      <p:pic>
        <p:nvPicPr>
          <p:cNvPr id="18" name="Graphic 17">
            <a:extLst>
              <a:ext uri="{FF2B5EF4-FFF2-40B4-BE49-F238E27FC236}">
                <a16:creationId xmlns:a16="http://schemas.microsoft.com/office/drawing/2014/main" id="{00AE14E9-1A1B-CD6F-3962-9B47E3A6BA7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691542" y="2438950"/>
            <a:ext cx="762000" cy="762000"/>
          </a:xfrm>
          <a:prstGeom prst="rect">
            <a:avLst/>
          </a:prstGeom>
        </p:spPr>
      </p:pic>
      <p:cxnSp>
        <p:nvCxnSpPr>
          <p:cNvPr id="28" name="Straight Arrow Connector 27">
            <a:extLst>
              <a:ext uri="{FF2B5EF4-FFF2-40B4-BE49-F238E27FC236}">
                <a16:creationId xmlns:a16="http://schemas.microsoft.com/office/drawing/2014/main" id="{C60A4F25-80AF-ED65-C0BB-C3B47B0D4CFB}"/>
              </a:ext>
            </a:extLst>
          </p:cNvPr>
          <p:cNvCxnSpPr>
            <a:cxnSpLocks/>
          </p:cNvCxnSpPr>
          <p:nvPr/>
        </p:nvCxnSpPr>
        <p:spPr>
          <a:xfrm>
            <a:off x="2577993" y="5010546"/>
            <a:ext cx="7679787" cy="0"/>
          </a:xfrm>
          <a:prstGeom prst="straightConnector1">
            <a:avLst/>
          </a:prstGeom>
          <a:ln w="12700">
            <a:solidFill>
              <a:srgbClr val="00315E"/>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13" name="Triangle 12">
            <a:extLst>
              <a:ext uri="{FF2B5EF4-FFF2-40B4-BE49-F238E27FC236}">
                <a16:creationId xmlns:a16="http://schemas.microsoft.com/office/drawing/2014/main" id="{54E2EF00-1075-79DE-82BD-64E933AA1869}"/>
              </a:ext>
            </a:extLst>
          </p:cNvPr>
          <p:cNvSpPr/>
          <p:nvPr/>
        </p:nvSpPr>
        <p:spPr>
          <a:xfrm rot="5400000">
            <a:off x="7022225" y="4980000"/>
            <a:ext cx="108000" cy="108000"/>
          </a:xfrm>
          <a:prstGeom prst="triangl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4" name="Graphic 3">
            <a:extLst>
              <a:ext uri="{FF2B5EF4-FFF2-40B4-BE49-F238E27FC236}">
                <a16:creationId xmlns:a16="http://schemas.microsoft.com/office/drawing/2014/main" id="{7044753D-1635-4340-5BFC-1B83F9F0207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209630" y="4283706"/>
            <a:ext cx="1524000" cy="1524000"/>
          </a:xfrm>
          <a:prstGeom prst="rect">
            <a:avLst/>
          </a:prstGeom>
        </p:spPr>
      </p:pic>
      <p:sp>
        <p:nvSpPr>
          <p:cNvPr id="8" name="Plassholder for innhold 2">
            <a:extLst>
              <a:ext uri="{FF2B5EF4-FFF2-40B4-BE49-F238E27FC236}">
                <a16:creationId xmlns:a16="http://schemas.microsoft.com/office/drawing/2014/main" id="{FC086447-16A0-D959-31CB-C49FD91621BB}"/>
              </a:ext>
            </a:extLst>
          </p:cNvPr>
          <p:cNvSpPr txBox="1">
            <a:spLocks/>
          </p:cNvSpPr>
          <p:nvPr/>
        </p:nvSpPr>
        <p:spPr>
          <a:xfrm>
            <a:off x="194843" y="3954280"/>
            <a:ext cx="1800000" cy="360000"/>
          </a:xfrm>
          <a:prstGeom prst="rect">
            <a:avLst/>
          </a:prstGeom>
          <a:noFill/>
        </p:spPr>
        <p:txBody>
          <a:bodyPr vert="horz" lIns="0" tIns="36000" rIns="0" bIns="0" rtlCol="0" anchor="t">
            <a:normAutofit/>
          </a:bodyPr>
          <a:lstStyle>
            <a:lvl1pPr marL="179964" indent="-179964" algn="l" defTabSz="914172" rtl="0" eaLnBrk="1" latinLnBrk="0" hangingPunct="1">
              <a:lnSpc>
                <a:spcPct val="100000"/>
              </a:lnSpc>
              <a:spcBef>
                <a:spcPts val="1000"/>
              </a:spcBef>
              <a:spcAft>
                <a:spcPts val="1000"/>
              </a:spcAft>
              <a:buClr>
                <a:schemeClr val="accent4"/>
              </a:buClr>
              <a:buFont typeface="Arial" panose="020B0604020202020204" pitchFamily="34" charset="0"/>
              <a:buChar char="•"/>
              <a:defRPr sz="1400" b="0" kern="1200">
                <a:solidFill>
                  <a:schemeClr val="tx1"/>
                </a:solidFill>
                <a:latin typeface="+mn-lt"/>
                <a:ea typeface="+mn-ea"/>
                <a:cs typeface="+mn-cs"/>
              </a:defRPr>
            </a:lvl1pPr>
            <a:lvl2pPr marL="449910"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2pPr>
            <a:lvl3pPr marL="719856"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3pPr>
            <a:lvl4pPr marL="989802"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4pPr>
            <a:lvl5pPr marL="1259748"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5pPr>
            <a:lvl6pPr marL="2513972"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58"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3"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29"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nb-NO" err="1">
                <a:solidFill>
                  <a:srgbClr val="00315E"/>
                </a:solidFill>
              </a:rPr>
              <a:t>Altinn</a:t>
            </a:r>
            <a:endParaRPr lang="nb-NO">
              <a:solidFill>
                <a:srgbClr val="00315E"/>
              </a:solidFill>
              <a:cs typeface="Arial"/>
            </a:endParaRPr>
          </a:p>
        </p:txBody>
      </p:sp>
      <p:pic>
        <p:nvPicPr>
          <p:cNvPr id="9" name="Graphic 8">
            <a:extLst>
              <a:ext uri="{FF2B5EF4-FFF2-40B4-BE49-F238E27FC236}">
                <a16:creationId xmlns:a16="http://schemas.microsoft.com/office/drawing/2014/main" id="{29DD1450-44C9-576D-8390-9C7A9C63528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335637" y="2424377"/>
            <a:ext cx="1524000" cy="1524000"/>
          </a:xfrm>
          <a:prstGeom prst="rect">
            <a:avLst/>
          </a:prstGeom>
        </p:spPr>
      </p:pic>
      <p:cxnSp>
        <p:nvCxnSpPr>
          <p:cNvPr id="23" name="Straight Arrow Connector 22">
            <a:extLst>
              <a:ext uri="{FF2B5EF4-FFF2-40B4-BE49-F238E27FC236}">
                <a16:creationId xmlns:a16="http://schemas.microsoft.com/office/drawing/2014/main" id="{06FB888F-CEE8-663E-3DE8-4EE61A5E49FD}"/>
              </a:ext>
            </a:extLst>
          </p:cNvPr>
          <p:cNvCxnSpPr>
            <a:cxnSpLocks/>
          </p:cNvCxnSpPr>
          <p:nvPr/>
        </p:nvCxnSpPr>
        <p:spPr>
          <a:xfrm>
            <a:off x="1390981" y="3651090"/>
            <a:ext cx="8791244" cy="0"/>
          </a:xfrm>
          <a:prstGeom prst="straightConnector1">
            <a:avLst/>
          </a:prstGeom>
          <a:ln w="12700">
            <a:solidFill>
              <a:srgbClr val="00315E"/>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15" name="Triangle 14">
            <a:extLst>
              <a:ext uri="{FF2B5EF4-FFF2-40B4-BE49-F238E27FC236}">
                <a16:creationId xmlns:a16="http://schemas.microsoft.com/office/drawing/2014/main" id="{5369E904-3650-873F-2FE5-4373B60093C1}"/>
              </a:ext>
            </a:extLst>
          </p:cNvPr>
          <p:cNvSpPr/>
          <p:nvPr/>
        </p:nvSpPr>
        <p:spPr>
          <a:xfrm rot="5400000">
            <a:off x="7022225" y="3579219"/>
            <a:ext cx="108000" cy="108000"/>
          </a:xfrm>
          <a:prstGeom prst="triangl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114" name="Graphic 113">
            <a:extLst>
              <a:ext uri="{FF2B5EF4-FFF2-40B4-BE49-F238E27FC236}">
                <a16:creationId xmlns:a16="http://schemas.microsoft.com/office/drawing/2014/main" id="{80263B8E-C84C-5843-D673-650FC506343C}"/>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p:blipFill>
        <p:spPr>
          <a:xfrm>
            <a:off x="4437456" y="1099576"/>
            <a:ext cx="1219200" cy="1219200"/>
          </a:xfrm>
          <a:prstGeom prst="rect">
            <a:avLst/>
          </a:prstGeom>
        </p:spPr>
      </p:pic>
      <p:pic>
        <p:nvPicPr>
          <p:cNvPr id="116" name="Graphic 115">
            <a:extLst>
              <a:ext uri="{FF2B5EF4-FFF2-40B4-BE49-F238E27FC236}">
                <a16:creationId xmlns:a16="http://schemas.microsoft.com/office/drawing/2014/main" id="{10E85B9F-DB75-C95B-B49B-929942192193}"/>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rcRect/>
          <a:stretch/>
        </p:blipFill>
        <p:spPr>
          <a:xfrm>
            <a:off x="5477844" y="1099576"/>
            <a:ext cx="1219200" cy="1219200"/>
          </a:xfrm>
          <a:prstGeom prst="rect">
            <a:avLst/>
          </a:prstGeom>
        </p:spPr>
      </p:pic>
      <p:pic>
        <p:nvPicPr>
          <p:cNvPr id="119" name="Graphic 118">
            <a:extLst>
              <a:ext uri="{FF2B5EF4-FFF2-40B4-BE49-F238E27FC236}">
                <a16:creationId xmlns:a16="http://schemas.microsoft.com/office/drawing/2014/main" id="{3D74B188-C23E-8DFD-6029-03275E0D005F}"/>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rcRect/>
          <a:stretch/>
        </p:blipFill>
        <p:spPr>
          <a:xfrm>
            <a:off x="6518232" y="1099576"/>
            <a:ext cx="1219200" cy="1219200"/>
          </a:xfrm>
          <a:prstGeom prst="rect">
            <a:avLst/>
          </a:prstGeom>
        </p:spPr>
      </p:pic>
      <p:cxnSp>
        <p:nvCxnSpPr>
          <p:cNvPr id="178" name="Straight Connector 177">
            <a:extLst>
              <a:ext uri="{FF2B5EF4-FFF2-40B4-BE49-F238E27FC236}">
                <a16:creationId xmlns:a16="http://schemas.microsoft.com/office/drawing/2014/main" id="{2B697975-4D60-7CC5-C2C5-B75897A256AE}"/>
              </a:ext>
            </a:extLst>
          </p:cNvPr>
          <p:cNvCxnSpPr>
            <a:cxnSpLocks/>
          </p:cNvCxnSpPr>
          <p:nvPr/>
        </p:nvCxnSpPr>
        <p:spPr>
          <a:xfrm flipV="1">
            <a:off x="6090976" y="2048256"/>
            <a:ext cx="0" cy="1554480"/>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pic>
        <p:nvPicPr>
          <p:cNvPr id="29" name="Graphic 28">
            <a:extLst>
              <a:ext uri="{FF2B5EF4-FFF2-40B4-BE49-F238E27FC236}">
                <a16:creationId xmlns:a16="http://schemas.microsoft.com/office/drawing/2014/main" id="{E1851558-624A-F4B2-98E2-9393080069EF}"/>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rot="11700000">
            <a:off x="4858130" y="3075665"/>
            <a:ext cx="2475740" cy="2475740"/>
          </a:xfrm>
          <a:prstGeom prst="rect">
            <a:avLst/>
          </a:prstGeom>
        </p:spPr>
      </p:pic>
      <p:pic>
        <p:nvPicPr>
          <p:cNvPr id="10" name="Graphic 9">
            <a:extLst>
              <a:ext uri="{FF2B5EF4-FFF2-40B4-BE49-F238E27FC236}">
                <a16:creationId xmlns:a16="http://schemas.microsoft.com/office/drawing/2014/main" id="{BDB8D2A6-4A12-C6C3-92D4-EC576EC96D8A}"/>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rcRect/>
          <a:stretch/>
        </p:blipFill>
        <p:spPr>
          <a:xfrm>
            <a:off x="5693078" y="3404605"/>
            <a:ext cx="1219200" cy="1219200"/>
          </a:xfrm>
          <a:prstGeom prst="rect">
            <a:avLst/>
          </a:prstGeom>
        </p:spPr>
      </p:pic>
      <p:pic>
        <p:nvPicPr>
          <p:cNvPr id="12" name="Graphic 11">
            <a:extLst>
              <a:ext uri="{FF2B5EF4-FFF2-40B4-BE49-F238E27FC236}">
                <a16:creationId xmlns:a16="http://schemas.microsoft.com/office/drawing/2014/main" id="{18960532-4F84-258E-F778-082E56FC5871}"/>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6510896" y="3894242"/>
            <a:ext cx="1219200" cy="1219200"/>
          </a:xfrm>
          <a:prstGeom prst="rect">
            <a:avLst/>
          </a:prstGeom>
        </p:spPr>
      </p:pic>
      <p:pic>
        <p:nvPicPr>
          <p:cNvPr id="14" name="Graphic 13">
            <a:extLst>
              <a:ext uri="{FF2B5EF4-FFF2-40B4-BE49-F238E27FC236}">
                <a16:creationId xmlns:a16="http://schemas.microsoft.com/office/drawing/2014/main" id="{7B4BAF03-F94F-9751-F328-D9135649ABC9}"/>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rcRect/>
          <a:stretch/>
        </p:blipFill>
        <p:spPr>
          <a:xfrm>
            <a:off x="4691717" y="3341724"/>
            <a:ext cx="1219200" cy="1219200"/>
          </a:xfrm>
          <a:prstGeom prst="rect">
            <a:avLst/>
          </a:prstGeom>
        </p:spPr>
      </p:pic>
      <p:pic>
        <p:nvPicPr>
          <p:cNvPr id="16" name="Graphic 15">
            <a:extLst>
              <a:ext uri="{FF2B5EF4-FFF2-40B4-BE49-F238E27FC236}">
                <a16:creationId xmlns:a16="http://schemas.microsoft.com/office/drawing/2014/main" id="{FDC177C9-987A-2340-C591-F2F35B494308}"/>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rcRect/>
          <a:stretch/>
        </p:blipFill>
        <p:spPr>
          <a:xfrm>
            <a:off x="5422488" y="4214246"/>
            <a:ext cx="1219200" cy="1219200"/>
          </a:xfrm>
          <a:prstGeom prst="rect">
            <a:avLst/>
          </a:prstGeom>
        </p:spPr>
      </p:pic>
      <p:cxnSp>
        <p:nvCxnSpPr>
          <p:cNvPr id="48" name="Straight Connector 47">
            <a:extLst>
              <a:ext uri="{FF2B5EF4-FFF2-40B4-BE49-F238E27FC236}">
                <a16:creationId xmlns:a16="http://schemas.microsoft.com/office/drawing/2014/main" id="{3CD211FC-AA0D-81B8-8021-51103804C801}"/>
              </a:ext>
            </a:extLst>
          </p:cNvPr>
          <p:cNvCxnSpPr>
            <a:cxnSpLocks/>
          </p:cNvCxnSpPr>
          <p:nvPr/>
        </p:nvCxnSpPr>
        <p:spPr>
          <a:xfrm>
            <a:off x="4541964" y="2725781"/>
            <a:ext cx="3108073" cy="0"/>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pic>
        <p:nvPicPr>
          <p:cNvPr id="57" name="Graphic 56">
            <a:extLst>
              <a:ext uri="{FF2B5EF4-FFF2-40B4-BE49-F238E27FC236}">
                <a16:creationId xmlns:a16="http://schemas.microsoft.com/office/drawing/2014/main" id="{AE406C72-14E6-9EA6-9750-C01ED2220202}"/>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4957650" y="1398559"/>
            <a:ext cx="1219200" cy="1219200"/>
          </a:xfrm>
          <a:prstGeom prst="rect">
            <a:avLst/>
          </a:prstGeom>
        </p:spPr>
      </p:pic>
      <p:pic>
        <p:nvPicPr>
          <p:cNvPr id="58" name="Graphic 57">
            <a:extLst>
              <a:ext uri="{FF2B5EF4-FFF2-40B4-BE49-F238E27FC236}">
                <a16:creationId xmlns:a16="http://schemas.microsoft.com/office/drawing/2014/main" id="{FDECC3A7-B7AD-C879-3E79-F49A58FE484E}"/>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rcRect/>
          <a:stretch/>
        </p:blipFill>
        <p:spPr>
          <a:xfrm>
            <a:off x="5998038" y="1398559"/>
            <a:ext cx="1219200" cy="1219200"/>
          </a:xfrm>
          <a:prstGeom prst="rect">
            <a:avLst/>
          </a:prstGeom>
        </p:spPr>
      </p:pic>
      <p:pic>
        <p:nvPicPr>
          <p:cNvPr id="63" name="Graphic 62">
            <a:extLst>
              <a:ext uri="{FF2B5EF4-FFF2-40B4-BE49-F238E27FC236}">
                <a16:creationId xmlns:a16="http://schemas.microsoft.com/office/drawing/2014/main" id="{C604A080-3473-66E5-6510-CFCC2D426031}"/>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rcRect/>
          <a:stretch/>
        </p:blipFill>
        <p:spPr>
          <a:xfrm>
            <a:off x="7038427" y="1398559"/>
            <a:ext cx="1219200" cy="1219200"/>
          </a:xfrm>
          <a:prstGeom prst="rect">
            <a:avLst/>
          </a:prstGeom>
        </p:spPr>
      </p:pic>
      <p:pic>
        <p:nvPicPr>
          <p:cNvPr id="55" name="Graphic 54">
            <a:extLst>
              <a:ext uri="{FF2B5EF4-FFF2-40B4-BE49-F238E27FC236}">
                <a16:creationId xmlns:a16="http://schemas.microsoft.com/office/drawing/2014/main" id="{4C83455A-9B68-329D-0FF0-2FCF26CB6730}"/>
              </a:ext>
            </a:extLst>
          </p:cNvPr>
          <p:cNvPicPr>
            <a:picLocks noChangeAspect="1"/>
          </p:cNvPicPr>
          <p:nvPr/>
        </p:nvPicPr>
        <p:blipFill>
          <a:blip r:embed="rId35">
            <a:extLst>
              <a:ext uri="{28A0092B-C50C-407E-A947-70E740481C1C}">
                <a14:useLocalDpi xmlns:a14="http://schemas.microsoft.com/office/drawing/2010/main" val="0"/>
              </a:ext>
              <a:ext uri="{96DAC541-7B7A-43D3-8B79-37D633B846F1}">
                <asvg:svgBlip xmlns:asvg="http://schemas.microsoft.com/office/drawing/2016/SVG/main" r:embed="rId36"/>
              </a:ext>
            </a:extLst>
          </a:blip>
          <a:srcRect/>
          <a:stretch/>
        </p:blipFill>
        <p:spPr>
          <a:xfrm>
            <a:off x="3917262" y="1396774"/>
            <a:ext cx="1219200" cy="1219200"/>
          </a:xfrm>
          <a:prstGeom prst="rect">
            <a:avLst/>
          </a:prstGeom>
        </p:spPr>
      </p:pic>
      <p:cxnSp>
        <p:nvCxnSpPr>
          <p:cNvPr id="166" name="Straight Connector 165">
            <a:extLst>
              <a:ext uri="{FF2B5EF4-FFF2-40B4-BE49-F238E27FC236}">
                <a16:creationId xmlns:a16="http://schemas.microsoft.com/office/drawing/2014/main" id="{7A427194-1B9C-0EE5-DD52-F20BEB748AF9}"/>
              </a:ext>
            </a:extLst>
          </p:cNvPr>
          <p:cNvCxnSpPr>
            <a:cxnSpLocks/>
          </p:cNvCxnSpPr>
          <p:nvPr/>
        </p:nvCxnSpPr>
        <p:spPr>
          <a:xfrm flipV="1">
            <a:off x="5055452" y="2048256"/>
            <a:ext cx="0" cy="677525"/>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CCD43025-2137-CEA5-F790-4DD8D2C99641}"/>
              </a:ext>
            </a:extLst>
          </p:cNvPr>
          <p:cNvCxnSpPr>
            <a:cxnSpLocks/>
          </p:cNvCxnSpPr>
          <p:nvPr/>
        </p:nvCxnSpPr>
        <p:spPr>
          <a:xfrm flipV="1">
            <a:off x="4537690" y="2339975"/>
            <a:ext cx="0" cy="385806"/>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005138-B93B-86B8-D15D-B4FB8CF9477A}"/>
              </a:ext>
            </a:extLst>
          </p:cNvPr>
          <p:cNvCxnSpPr>
            <a:cxnSpLocks/>
          </p:cNvCxnSpPr>
          <p:nvPr/>
        </p:nvCxnSpPr>
        <p:spPr>
          <a:xfrm flipV="1">
            <a:off x="5573214" y="2339975"/>
            <a:ext cx="0" cy="385806"/>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F9831B4-1BBD-BAF3-B7ED-575BC22C23FC}"/>
              </a:ext>
            </a:extLst>
          </p:cNvPr>
          <p:cNvCxnSpPr>
            <a:cxnSpLocks/>
          </p:cNvCxnSpPr>
          <p:nvPr/>
        </p:nvCxnSpPr>
        <p:spPr>
          <a:xfrm flipV="1">
            <a:off x="6608738" y="2339975"/>
            <a:ext cx="0" cy="385806"/>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418376F-DC76-DE2E-CF5A-8BE44DE0565E}"/>
              </a:ext>
            </a:extLst>
          </p:cNvPr>
          <p:cNvCxnSpPr>
            <a:cxnSpLocks/>
          </p:cNvCxnSpPr>
          <p:nvPr/>
        </p:nvCxnSpPr>
        <p:spPr>
          <a:xfrm flipV="1">
            <a:off x="7644260" y="2339975"/>
            <a:ext cx="0" cy="385806"/>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E0BA529E-D61F-8285-6D96-B67A0D0FB9A0}"/>
              </a:ext>
            </a:extLst>
          </p:cNvPr>
          <p:cNvCxnSpPr>
            <a:cxnSpLocks/>
          </p:cNvCxnSpPr>
          <p:nvPr/>
        </p:nvCxnSpPr>
        <p:spPr>
          <a:xfrm flipV="1">
            <a:off x="7126500" y="2048256"/>
            <a:ext cx="0" cy="677525"/>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pic>
        <p:nvPicPr>
          <p:cNvPr id="37" name="Graphic 36">
            <a:extLst>
              <a:ext uri="{FF2B5EF4-FFF2-40B4-BE49-F238E27FC236}">
                <a16:creationId xmlns:a16="http://schemas.microsoft.com/office/drawing/2014/main" id="{2B6DF985-6389-1FE8-9FB2-02DF2DB095AC}"/>
              </a:ext>
            </a:extLst>
          </p:cNvPr>
          <p:cNvPicPr>
            <a:picLocks noChangeAspect="1"/>
          </p:cNvPicPr>
          <p:nvPr/>
        </p:nvPicPr>
        <p:blipFill>
          <a:blip r:embed="rId37">
            <a:extLst>
              <a:ext uri="{28A0092B-C50C-407E-A947-70E740481C1C}">
                <a14:useLocalDpi xmlns:a14="http://schemas.microsoft.com/office/drawing/2010/main" val="0"/>
              </a:ext>
              <a:ext uri="{96DAC541-7B7A-43D3-8B79-37D633B846F1}">
                <asvg:svgBlip xmlns:asvg="http://schemas.microsoft.com/office/drawing/2016/SVG/main" r:embed="rId38"/>
              </a:ext>
            </a:extLst>
          </a:blip>
          <a:srcRect/>
          <a:stretch/>
        </p:blipFill>
        <p:spPr>
          <a:xfrm>
            <a:off x="4901426" y="2572782"/>
            <a:ext cx="306000" cy="306000"/>
          </a:xfrm>
          <a:prstGeom prst="rect">
            <a:avLst/>
          </a:prstGeom>
        </p:spPr>
      </p:pic>
      <p:pic>
        <p:nvPicPr>
          <p:cNvPr id="38" name="Graphic 37">
            <a:extLst>
              <a:ext uri="{FF2B5EF4-FFF2-40B4-BE49-F238E27FC236}">
                <a16:creationId xmlns:a16="http://schemas.microsoft.com/office/drawing/2014/main" id="{B1D1AD8A-CBD8-1DDB-D4F3-131C746A19C3}"/>
              </a:ext>
            </a:extLst>
          </p:cNvPr>
          <p:cNvPicPr>
            <a:picLocks noChangeAspect="1"/>
          </p:cNvPicPr>
          <p:nvPr/>
        </p:nvPicPr>
        <p:blipFill>
          <a:blip r:embed="rId37">
            <a:extLst>
              <a:ext uri="{28A0092B-C50C-407E-A947-70E740481C1C}">
                <a14:useLocalDpi xmlns:a14="http://schemas.microsoft.com/office/drawing/2010/main" val="0"/>
              </a:ext>
              <a:ext uri="{96DAC541-7B7A-43D3-8B79-37D633B846F1}">
                <asvg:svgBlip xmlns:asvg="http://schemas.microsoft.com/office/drawing/2016/SVG/main" r:embed="rId38"/>
              </a:ext>
            </a:extLst>
          </a:blip>
          <a:srcRect/>
          <a:stretch/>
        </p:blipFill>
        <p:spPr>
          <a:xfrm>
            <a:off x="4383187" y="2572782"/>
            <a:ext cx="306000" cy="306000"/>
          </a:xfrm>
          <a:prstGeom prst="rect">
            <a:avLst/>
          </a:prstGeom>
        </p:spPr>
      </p:pic>
      <p:pic>
        <p:nvPicPr>
          <p:cNvPr id="41" name="Graphic 40">
            <a:extLst>
              <a:ext uri="{FF2B5EF4-FFF2-40B4-BE49-F238E27FC236}">
                <a16:creationId xmlns:a16="http://schemas.microsoft.com/office/drawing/2014/main" id="{EA982814-ECEE-6B23-0DDE-C468F0355CAF}"/>
              </a:ext>
            </a:extLst>
          </p:cNvPr>
          <p:cNvPicPr>
            <a:picLocks noChangeAspect="1"/>
          </p:cNvPicPr>
          <p:nvPr/>
        </p:nvPicPr>
        <p:blipFill>
          <a:blip r:embed="rId37">
            <a:extLst>
              <a:ext uri="{28A0092B-C50C-407E-A947-70E740481C1C}">
                <a14:useLocalDpi xmlns:a14="http://schemas.microsoft.com/office/drawing/2010/main" val="0"/>
              </a:ext>
              <a:ext uri="{96DAC541-7B7A-43D3-8B79-37D633B846F1}">
                <asvg:svgBlip xmlns:asvg="http://schemas.microsoft.com/office/drawing/2016/SVG/main" r:embed="rId38"/>
              </a:ext>
            </a:extLst>
          </a:blip>
          <a:srcRect/>
          <a:stretch/>
        </p:blipFill>
        <p:spPr>
          <a:xfrm>
            <a:off x="5419665" y="2572782"/>
            <a:ext cx="306000" cy="306000"/>
          </a:xfrm>
          <a:prstGeom prst="rect">
            <a:avLst/>
          </a:prstGeom>
        </p:spPr>
      </p:pic>
      <p:pic>
        <p:nvPicPr>
          <p:cNvPr id="42" name="Graphic 41">
            <a:extLst>
              <a:ext uri="{FF2B5EF4-FFF2-40B4-BE49-F238E27FC236}">
                <a16:creationId xmlns:a16="http://schemas.microsoft.com/office/drawing/2014/main" id="{C3582B26-E3E1-CB18-BC8A-C0AA98E73696}"/>
              </a:ext>
            </a:extLst>
          </p:cNvPr>
          <p:cNvPicPr>
            <a:picLocks noChangeAspect="1"/>
          </p:cNvPicPr>
          <p:nvPr/>
        </p:nvPicPr>
        <p:blipFill>
          <a:blip r:embed="rId37">
            <a:extLst>
              <a:ext uri="{28A0092B-C50C-407E-A947-70E740481C1C}">
                <a14:useLocalDpi xmlns:a14="http://schemas.microsoft.com/office/drawing/2010/main" val="0"/>
              </a:ext>
              <a:ext uri="{96DAC541-7B7A-43D3-8B79-37D633B846F1}">
                <asvg:svgBlip xmlns:asvg="http://schemas.microsoft.com/office/drawing/2016/SVG/main" r:embed="rId38"/>
              </a:ext>
            </a:extLst>
          </a:blip>
          <a:srcRect/>
          <a:stretch/>
        </p:blipFill>
        <p:spPr>
          <a:xfrm>
            <a:off x="6974382" y="2572782"/>
            <a:ext cx="306000" cy="306000"/>
          </a:xfrm>
          <a:prstGeom prst="rect">
            <a:avLst/>
          </a:prstGeom>
        </p:spPr>
      </p:pic>
      <p:pic>
        <p:nvPicPr>
          <p:cNvPr id="43" name="Graphic 42">
            <a:extLst>
              <a:ext uri="{FF2B5EF4-FFF2-40B4-BE49-F238E27FC236}">
                <a16:creationId xmlns:a16="http://schemas.microsoft.com/office/drawing/2014/main" id="{6F31D06E-7B9A-220B-50F9-3A942688180E}"/>
              </a:ext>
            </a:extLst>
          </p:cNvPr>
          <p:cNvPicPr>
            <a:picLocks noChangeAspect="1"/>
          </p:cNvPicPr>
          <p:nvPr/>
        </p:nvPicPr>
        <p:blipFill>
          <a:blip r:embed="rId37">
            <a:extLst>
              <a:ext uri="{28A0092B-C50C-407E-A947-70E740481C1C}">
                <a14:useLocalDpi xmlns:a14="http://schemas.microsoft.com/office/drawing/2010/main" val="0"/>
              </a:ext>
              <a:ext uri="{96DAC541-7B7A-43D3-8B79-37D633B846F1}">
                <asvg:svgBlip xmlns:asvg="http://schemas.microsoft.com/office/drawing/2016/SVG/main" r:embed="rId38"/>
              </a:ext>
            </a:extLst>
          </a:blip>
          <a:srcRect/>
          <a:stretch/>
        </p:blipFill>
        <p:spPr>
          <a:xfrm>
            <a:off x="6456143" y="2572782"/>
            <a:ext cx="306000" cy="306000"/>
          </a:xfrm>
          <a:prstGeom prst="rect">
            <a:avLst/>
          </a:prstGeom>
        </p:spPr>
      </p:pic>
      <p:pic>
        <p:nvPicPr>
          <p:cNvPr id="39" name="Graphic 38">
            <a:extLst>
              <a:ext uri="{FF2B5EF4-FFF2-40B4-BE49-F238E27FC236}">
                <a16:creationId xmlns:a16="http://schemas.microsoft.com/office/drawing/2014/main" id="{AC56B3DE-C2D4-4BE3-2419-DC467432114D}"/>
              </a:ext>
            </a:extLst>
          </p:cNvPr>
          <p:cNvPicPr>
            <a:picLocks noChangeAspect="1"/>
          </p:cNvPicPr>
          <p:nvPr/>
        </p:nvPicPr>
        <p:blipFill>
          <a:blip r:embed="rId37">
            <a:extLst>
              <a:ext uri="{28A0092B-C50C-407E-A947-70E740481C1C}">
                <a14:useLocalDpi xmlns:a14="http://schemas.microsoft.com/office/drawing/2010/main" val="0"/>
              </a:ext>
              <a:ext uri="{96DAC541-7B7A-43D3-8B79-37D633B846F1}">
                <asvg:svgBlip xmlns:asvg="http://schemas.microsoft.com/office/drawing/2016/SVG/main" r:embed="rId38"/>
              </a:ext>
            </a:extLst>
          </a:blip>
          <a:srcRect/>
          <a:stretch/>
        </p:blipFill>
        <p:spPr>
          <a:xfrm>
            <a:off x="5937904" y="2572782"/>
            <a:ext cx="306000" cy="306000"/>
          </a:xfrm>
          <a:prstGeom prst="rect">
            <a:avLst/>
          </a:prstGeom>
        </p:spPr>
      </p:pic>
      <p:pic>
        <p:nvPicPr>
          <p:cNvPr id="45" name="Graphic 44">
            <a:extLst>
              <a:ext uri="{FF2B5EF4-FFF2-40B4-BE49-F238E27FC236}">
                <a16:creationId xmlns:a16="http://schemas.microsoft.com/office/drawing/2014/main" id="{5C3EA2B3-0943-49AC-3215-AC577AF7D093}"/>
              </a:ext>
            </a:extLst>
          </p:cNvPr>
          <p:cNvPicPr>
            <a:picLocks noChangeAspect="1"/>
          </p:cNvPicPr>
          <p:nvPr/>
        </p:nvPicPr>
        <p:blipFill>
          <a:blip r:embed="rId37">
            <a:extLst>
              <a:ext uri="{28A0092B-C50C-407E-A947-70E740481C1C}">
                <a14:useLocalDpi xmlns:a14="http://schemas.microsoft.com/office/drawing/2010/main" val="0"/>
              </a:ext>
              <a:ext uri="{96DAC541-7B7A-43D3-8B79-37D633B846F1}">
                <asvg:svgBlip xmlns:asvg="http://schemas.microsoft.com/office/drawing/2016/SVG/main" r:embed="rId38"/>
              </a:ext>
            </a:extLst>
          </a:blip>
          <a:srcRect/>
          <a:stretch/>
        </p:blipFill>
        <p:spPr>
          <a:xfrm>
            <a:off x="7492619" y="2572782"/>
            <a:ext cx="306000" cy="306000"/>
          </a:xfrm>
          <a:prstGeom prst="rect">
            <a:avLst/>
          </a:prstGeom>
        </p:spPr>
      </p:pic>
      <p:sp>
        <p:nvSpPr>
          <p:cNvPr id="3" name="Rectangle 2">
            <a:extLst>
              <a:ext uri="{FF2B5EF4-FFF2-40B4-BE49-F238E27FC236}">
                <a16:creationId xmlns:a16="http://schemas.microsoft.com/office/drawing/2014/main" id="{43C33AC2-92C2-B34C-3E69-E561B542A2BA}"/>
              </a:ext>
            </a:extLst>
          </p:cNvPr>
          <p:cNvSpPr/>
          <p:nvPr/>
        </p:nvSpPr>
        <p:spPr>
          <a:xfrm>
            <a:off x="335638" y="1099576"/>
            <a:ext cx="11569838" cy="4871902"/>
          </a:xfrm>
          <a:prstGeom prst="rect">
            <a:avLst/>
          </a:prstGeom>
          <a:solidFill>
            <a:schemeClr val="bg1">
              <a:alpha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p:cNvSpPr>
            <a:spLocks noGrp="1"/>
          </p:cNvSpPr>
          <p:nvPr>
            <p:ph type="title"/>
          </p:nvPr>
        </p:nvSpPr>
        <p:spPr/>
        <p:txBody>
          <a:bodyPr anchor="t" anchorCtr="0">
            <a:normAutofit/>
          </a:bodyPr>
          <a:lstStyle/>
          <a:p>
            <a:r>
              <a:rPr lang="en-GB" sz="3599" dirty="0"/>
              <a:t>New solutions for data reporting and accessibility</a:t>
            </a:r>
            <a:endParaRPr lang="nb-NO" sz="3599" dirty="0"/>
          </a:p>
        </p:txBody>
      </p:sp>
      <p:pic>
        <p:nvPicPr>
          <p:cNvPr id="5" name="Graphic 4">
            <a:extLst>
              <a:ext uri="{FF2B5EF4-FFF2-40B4-BE49-F238E27FC236}">
                <a16:creationId xmlns:a16="http://schemas.microsoft.com/office/drawing/2014/main" id="{7D87807E-44CD-8DEC-7539-92871BD51509}"/>
              </a:ext>
            </a:extLst>
          </p:cNvPr>
          <p:cNvPicPr>
            <a:picLocks noChangeAspect="1"/>
          </p:cNvPicPr>
          <p:nvPr/>
        </p:nvPicPr>
        <p:blipFill>
          <a:blip r:embed="rId39">
            <a:extLst>
              <a:ext uri="{28A0092B-C50C-407E-A947-70E740481C1C}">
                <a14:useLocalDpi xmlns:a14="http://schemas.microsoft.com/office/drawing/2010/main" val="0"/>
              </a:ext>
              <a:ext uri="{96DAC541-7B7A-43D3-8B79-37D633B846F1}">
                <asvg:svgBlip xmlns:asvg="http://schemas.microsoft.com/office/drawing/2016/SVG/main" r:embed="rId40"/>
              </a:ext>
            </a:extLst>
          </a:blip>
          <a:srcRect/>
          <a:stretch/>
        </p:blipFill>
        <p:spPr>
          <a:xfrm>
            <a:off x="10034197" y="4305610"/>
            <a:ext cx="1524000" cy="1524000"/>
          </a:xfrm>
          <a:prstGeom prst="rect">
            <a:avLst/>
          </a:prstGeom>
        </p:spPr>
      </p:pic>
      <p:pic>
        <p:nvPicPr>
          <p:cNvPr id="22" name="Graphic 21">
            <a:extLst>
              <a:ext uri="{FF2B5EF4-FFF2-40B4-BE49-F238E27FC236}">
                <a16:creationId xmlns:a16="http://schemas.microsoft.com/office/drawing/2014/main" id="{D5F41744-D9E5-BA5C-6E1E-F7868B422852}"/>
              </a:ext>
            </a:extLst>
          </p:cNvPr>
          <p:cNvPicPr>
            <a:picLocks noChangeAspect="1"/>
          </p:cNvPicPr>
          <p:nvPr/>
        </p:nvPicPr>
        <p:blipFill>
          <a:blip r:embed="rId41">
            <a:extLst>
              <a:ext uri="{28A0092B-C50C-407E-A947-70E740481C1C}">
                <a14:useLocalDpi xmlns:a14="http://schemas.microsoft.com/office/drawing/2010/main" val="0"/>
              </a:ext>
              <a:ext uri="{96DAC541-7B7A-43D3-8B79-37D633B846F1}">
                <asvg:svgBlip xmlns:asvg="http://schemas.microsoft.com/office/drawing/2016/SVG/main" r:embed="rId42"/>
              </a:ext>
            </a:extLst>
          </a:blip>
          <a:srcRect/>
          <a:stretch/>
        </p:blipFill>
        <p:spPr>
          <a:xfrm>
            <a:off x="10034197" y="2286099"/>
            <a:ext cx="1524000" cy="1524000"/>
          </a:xfrm>
          <a:prstGeom prst="rect">
            <a:avLst/>
          </a:prstGeom>
        </p:spPr>
      </p:pic>
      <p:pic>
        <p:nvPicPr>
          <p:cNvPr id="30" name="Graphic 29">
            <a:extLst>
              <a:ext uri="{FF2B5EF4-FFF2-40B4-BE49-F238E27FC236}">
                <a16:creationId xmlns:a16="http://schemas.microsoft.com/office/drawing/2014/main" id="{7A976225-5464-6432-4D09-D95744144839}"/>
              </a:ext>
            </a:extLst>
          </p:cNvPr>
          <p:cNvPicPr>
            <a:picLocks noChangeAspect="1"/>
          </p:cNvPicPr>
          <p:nvPr/>
        </p:nvPicPr>
        <p:blipFill>
          <a:blip r:embed="rId43">
            <a:extLst>
              <a:ext uri="{28A0092B-C50C-407E-A947-70E740481C1C}">
                <a14:useLocalDpi xmlns:a14="http://schemas.microsoft.com/office/drawing/2010/main" val="0"/>
              </a:ext>
              <a:ext uri="{96DAC541-7B7A-43D3-8B79-37D633B846F1}">
                <asvg:svgBlip xmlns:asvg="http://schemas.microsoft.com/office/drawing/2016/SVG/main" r:embed="rId44"/>
              </a:ext>
            </a:extLst>
          </a:blip>
          <a:srcRect/>
          <a:stretch/>
        </p:blipFill>
        <p:spPr>
          <a:xfrm>
            <a:off x="8081644" y="2871219"/>
            <a:ext cx="1524000" cy="1524000"/>
          </a:xfrm>
          <a:prstGeom prst="rect">
            <a:avLst/>
          </a:prstGeom>
        </p:spPr>
      </p:pic>
    </p:spTree>
    <p:extLst>
      <p:ext uri="{BB962C8B-B14F-4D97-AF65-F5344CB8AC3E}">
        <p14:creationId xmlns:p14="http://schemas.microsoft.com/office/powerpoint/2010/main" val="625771830"/>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21600000">
                                      <p:cBhvr>
                                        <p:cTn id="6" dur="8000" fill="hold"/>
                                        <p:tgtEl>
                                          <p:spTgt spid="14"/>
                                        </p:tgtEl>
                                        <p:attrNameLst>
                                          <p:attrName>r</p:attrName>
                                        </p:attrNameLst>
                                      </p:cBhvr>
                                    </p:animRot>
                                  </p:childTnLst>
                                </p:cTn>
                              </p:par>
                              <p:par>
                                <p:cTn id="7" presetID="8" presetClass="emph" presetSubtype="0" repeatCount="indefinite" fill="hold" nodeType="withEffect">
                                  <p:stCondLst>
                                    <p:cond delay="0"/>
                                  </p:stCondLst>
                                  <p:childTnLst>
                                    <p:animRot by="-21600000">
                                      <p:cBhvr>
                                        <p:cTn id="8" dur="8000" fill="hold"/>
                                        <p:tgtEl>
                                          <p:spTgt spid="10"/>
                                        </p:tgtEl>
                                        <p:attrNameLst>
                                          <p:attrName>r</p:attrName>
                                        </p:attrNameLst>
                                      </p:cBhvr>
                                    </p:animRot>
                                  </p:childTnLst>
                                </p:cTn>
                              </p:par>
                              <p:par>
                                <p:cTn id="9" presetID="8" presetClass="emph" presetSubtype="0" repeatCount="indefinite" fill="hold" nodeType="withEffect">
                                  <p:stCondLst>
                                    <p:cond delay="0"/>
                                  </p:stCondLst>
                                  <p:childTnLst>
                                    <p:animRot by="21600000">
                                      <p:cBhvr>
                                        <p:cTn id="10" dur="8000" fill="hold"/>
                                        <p:tgtEl>
                                          <p:spTgt spid="12"/>
                                        </p:tgtEl>
                                        <p:attrNameLst>
                                          <p:attrName>r</p:attrName>
                                        </p:attrNameLst>
                                      </p:cBhvr>
                                    </p:animRot>
                                  </p:childTnLst>
                                </p:cTn>
                              </p:par>
                              <p:par>
                                <p:cTn id="11" presetID="8" presetClass="emph" presetSubtype="0" repeatCount="indefinite" fill="hold" nodeType="withEffect">
                                  <p:stCondLst>
                                    <p:cond delay="0"/>
                                  </p:stCondLst>
                                  <p:childTnLst>
                                    <p:animRot by="21600000">
                                      <p:cBhvr>
                                        <p:cTn id="12" dur="6770" fill="hold"/>
                                        <p:tgtEl>
                                          <p:spTgt spid="16"/>
                                        </p:tgtEl>
                                        <p:attrNameLst>
                                          <p:attrName>r</p:attrName>
                                        </p:attrNameLst>
                                      </p:cBhvr>
                                    </p:animRot>
                                  </p:childTnLst>
                                </p:cTn>
                              </p:par>
                              <p:par>
                                <p:cTn id="13" presetID="8" presetClass="emph" presetSubtype="0" repeatCount="indefinite" fill="hold" nodeType="withEffect">
                                  <p:stCondLst>
                                    <p:cond delay="0"/>
                                  </p:stCondLst>
                                  <p:childTnLst>
                                    <p:animRot by="-21600000">
                                      <p:cBhvr>
                                        <p:cTn id="14" dur="8000" fill="hold"/>
                                        <p:tgtEl>
                                          <p:spTgt spid="37"/>
                                        </p:tgtEl>
                                        <p:attrNameLst>
                                          <p:attrName>r</p:attrName>
                                        </p:attrNameLst>
                                      </p:cBhvr>
                                    </p:animRot>
                                  </p:childTnLst>
                                </p:cTn>
                              </p:par>
                              <p:par>
                                <p:cTn id="15" presetID="8" presetClass="emph" presetSubtype="0" repeatCount="indefinite" fill="hold" nodeType="withEffect">
                                  <p:stCondLst>
                                    <p:cond delay="0"/>
                                  </p:stCondLst>
                                  <p:childTnLst>
                                    <p:animRot by="-21600000">
                                      <p:cBhvr>
                                        <p:cTn id="16" dur="8000" fill="hold"/>
                                        <p:tgtEl>
                                          <p:spTgt spid="38"/>
                                        </p:tgtEl>
                                        <p:attrNameLst>
                                          <p:attrName>r</p:attrName>
                                        </p:attrNameLst>
                                      </p:cBhvr>
                                    </p:animRot>
                                  </p:childTnLst>
                                </p:cTn>
                              </p:par>
                              <p:par>
                                <p:cTn id="17" presetID="8" presetClass="emph" presetSubtype="0" repeatCount="indefinite" fill="hold" nodeType="withEffect">
                                  <p:stCondLst>
                                    <p:cond delay="0"/>
                                  </p:stCondLst>
                                  <p:childTnLst>
                                    <p:animRot by="-21600000">
                                      <p:cBhvr>
                                        <p:cTn id="18" dur="8000" fill="hold"/>
                                        <p:tgtEl>
                                          <p:spTgt spid="39"/>
                                        </p:tgtEl>
                                        <p:attrNameLst>
                                          <p:attrName>r</p:attrName>
                                        </p:attrNameLst>
                                      </p:cBhvr>
                                    </p:animRot>
                                  </p:childTnLst>
                                </p:cTn>
                              </p:par>
                              <p:par>
                                <p:cTn id="19" presetID="8" presetClass="emph" presetSubtype="0" repeatCount="indefinite" fill="hold" nodeType="withEffect">
                                  <p:stCondLst>
                                    <p:cond delay="0"/>
                                  </p:stCondLst>
                                  <p:childTnLst>
                                    <p:animRot by="-21600000">
                                      <p:cBhvr>
                                        <p:cTn id="20" dur="8000" fill="hold"/>
                                        <p:tgtEl>
                                          <p:spTgt spid="41"/>
                                        </p:tgtEl>
                                        <p:attrNameLst>
                                          <p:attrName>r</p:attrName>
                                        </p:attrNameLst>
                                      </p:cBhvr>
                                    </p:animRot>
                                  </p:childTnLst>
                                </p:cTn>
                              </p:par>
                              <p:par>
                                <p:cTn id="21" presetID="8" presetClass="emph" presetSubtype="0" repeatCount="indefinite" fill="hold" nodeType="withEffect">
                                  <p:stCondLst>
                                    <p:cond delay="0"/>
                                  </p:stCondLst>
                                  <p:childTnLst>
                                    <p:animRot by="-21600000">
                                      <p:cBhvr>
                                        <p:cTn id="22" dur="8000" fill="hold"/>
                                        <p:tgtEl>
                                          <p:spTgt spid="42"/>
                                        </p:tgtEl>
                                        <p:attrNameLst>
                                          <p:attrName>r</p:attrName>
                                        </p:attrNameLst>
                                      </p:cBhvr>
                                    </p:animRot>
                                  </p:childTnLst>
                                </p:cTn>
                              </p:par>
                              <p:par>
                                <p:cTn id="23" presetID="8" presetClass="emph" presetSubtype="0" repeatCount="indefinite" fill="hold" nodeType="withEffect">
                                  <p:stCondLst>
                                    <p:cond delay="0"/>
                                  </p:stCondLst>
                                  <p:childTnLst>
                                    <p:animRot by="-21600000">
                                      <p:cBhvr>
                                        <p:cTn id="24" dur="8000" fill="hold"/>
                                        <p:tgtEl>
                                          <p:spTgt spid="43"/>
                                        </p:tgtEl>
                                        <p:attrNameLst>
                                          <p:attrName>r</p:attrName>
                                        </p:attrNameLst>
                                      </p:cBhvr>
                                    </p:animRot>
                                  </p:childTnLst>
                                </p:cTn>
                              </p:par>
                              <p:par>
                                <p:cTn id="25" presetID="8" presetClass="emph" presetSubtype="0" repeatCount="indefinite" fill="hold" nodeType="withEffect">
                                  <p:stCondLst>
                                    <p:cond delay="0"/>
                                  </p:stCondLst>
                                  <p:childTnLst>
                                    <p:animRot by="-21600000">
                                      <p:cBhvr>
                                        <p:cTn id="26" dur="8000" fill="hold"/>
                                        <p:tgtEl>
                                          <p:spTgt spid="45"/>
                                        </p:tgtEl>
                                        <p:attrNameLst>
                                          <p:attrName>r</p:attrName>
                                        </p:attrNameLst>
                                      </p:cBhvr>
                                    </p:animRot>
                                  </p:childTnLst>
                                </p:cTn>
                              </p:par>
                              <p:par>
                                <p:cTn id="27" presetID="42" presetClass="path" presetSubtype="0" repeatCount="indefinite" accel="50000" decel="50000" fill="hold" grpId="0" nodeType="withEffect">
                                  <p:stCondLst>
                                    <p:cond delay="0"/>
                                  </p:stCondLst>
                                  <p:childTnLst>
                                    <p:animMotion origin="layout" path="M 1.45833E-6 -0.00463 L 0.26159 -0.00463 " pathEditMode="relative" rAng="0" ptsTypes="AA">
                                      <p:cBhvr>
                                        <p:cTn id="28" dur="2000" fill="hold"/>
                                        <p:tgtEl>
                                          <p:spTgt spid="13"/>
                                        </p:tgtEl>
                                        <p:attrNameLst>
                                          <p:attrName>ppt_x</p:attrName>
                                          <p:attrName>ppt_y</p:attrName>
                                        </p:attrNameLst>
                                      </p:cBhvr>
                                      <p:rCtr x="13073" y="0"/>
                                    </p:animMotion>
                                  </p:childTnLst>
                                </p:cTn>
                              </p:par>
                              <p:par>
                                <p:cTn id="29" presetID="42" presetClass="path" presetSubtype="0" repeatCount="indefinite" accel="50000" decel="50000" fill="hold" grpId="0" nodeType="withEffect">
                                  <p:stCondLst>
                                    <p:cond delay="0"/>
                                  </p:stCondLst>
                                  <p:childTnLst>
                                    <p:animMotion origin="layout" path="M 1.45833E-6 0.00278 L 0.26159 0.00278 " pathEditMode="relative" rAng="0" ptsTypes="AA">
                                      <p:cBhvr>
                                        <p:cTn id="30" dur="2000" fill="hold"/>
                                        <p:tgtEl>
                                          <p:spTgt spid="15"/>
                                        </p:tgtEl>
                                        <p:attrNameLst>
                                          <p:attrName>ppt_x</p:attrName>
                                          <p:attrName>ppt_y</p:attrName>
                                        </p:attrNameLst>
                                      </p:cBhvr>
                                      <p:rCtr x="1307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079" name="Rectangle 4507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058" name="Tittel 1"/>
          <p:cNvSpPr>
            <a:spLocks noGrp="1"/>
          </p:cNvSpPr>
          <p:nvPr>
            <p:ph type="title"/>
          </p:nvPr>
        </p:nvSpPr>
        <p:spPr>
          <a:xfrm>
            <a:off x="630936" y="639520"/>
            <a:ext cx="3429000" cy="1719072"/>
          </a:xfrm>
        </p:spPr>
        <p:txBody>
          <a:bodyPr vert="horz" lIns="91440" tIns="45720" rIns="91440" bIns="45720" rtlCol="0" anchor="b">
            <a:normAutofit/>
          </a:bodyPr>
          <a:lstStyle/>
          <a:p>
            <a:r>
              <a:rPr lang="en-US" altLang="nb-NO" sz="3800" kern="1200">
                <a:solidFill>
                  <a:schemeClr val="tx1"/>
                </a:solidFill>
                <a:latin typeface="+mj-lt"/>
                <a:ea typeface="+mj-ea"/>
                <a:cs typeface="+mj-cs"/>
              </a:rPr>
              <a:t>The BR Registry Platform</a:t>
            </a:r>
          </a:p>
        </p:txBody>
      </p:sp>
      <p:sp>
        <p:nvSpPr>
          <p:cNvPr id="45081"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lassholder for innhold 2">
            <a:extLst>
              <a:ext uri="{FF2B5EF4-FFF2-40B4-BE49-F238E27FC236}">
                <a16:creationId xmlns:a16="http://schemas.microsoft.com/office/drawing/2014/main" id="{78E21474-8DF7-99AD-F00B-DADDDE24A315}"/>
              </a:ext>
            </a:extLst>
          </p:cNvPr>
          <p:cNvSpPr txBox="1">
            <a:spLocks/>
          </p:cNvSpPr>
          <p:nvPr/>
        </p:nvSpPr>
        <p:spPr>
          <a:xfrm>
            <a:off x="630936" y="2807208"/>
            <a:ext cx="3429000" cy="3410712"/>
          </a:xfrm>
          <a:prstGeom prst="rect">
            <a:avLst/>
          </a:prstGeom>
        </p:spPr>
        <p:txBody>
          <a:bodyPr vert="horz" lIns="91440" tIns="45720" rIns="91440" bIns="45720" rtlCol="0" anchor="t">
            <a:normAutofit/>
          </a:bodyPr>
          <a:lstStyle>
            <a:lvl1pPr marL="179964" indent="-179964" algn="l" defTabSz="914172" rtl="0" eaLnBrk="1" latinLnBrk="0" hangingPunct="1">
              <a:lnSpc>
                <a:spcPct val="100000"/>
              </a:lnSpc>
              <a:spcBef>
                <a:spcPts val="1000"/>
              </a:spcBef>
              <a:spcAft>
                <a:spcPts val="1000"/>
              </a:spcAft>
              <a:buClr>
                <a:schemeClr val="accent4"/>
              </a:buClr>
              <a:buFont typeface="Arial" panose="020B0604020202020204" pitchFamily="34" charset="0"/>
              <a:buChar char="•"/>
              <a:defRPr sz="1400" b="0" kern="1200">
                <a:solidFill>
                  <a:schemeClr val="tx1"/>
                </a:solidFill>
                <a:latin typeface="+mn-lt"/>
                <a:ea typeface="+mn-ea"/>
                <a:cs typeface="+mn-cs"/>
              </a:defRPr>
            </a:lvl1pPr>
            <a:lvl2pPr marL="449910"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2pPr>
            <a:lvl3pPr marL="719856"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3pPr>
            <a:lvl4pPr marL="989802"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4pPr>
            <a:lvl5pPr marL="1259748"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5pPr>
            <a:lvl6pPr marL="2513972"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58"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3"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29"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228600" defTabSz="914400">
              <a:lnSpc>
                <a:spcPct val="90000"/>
              </a:lnSpc>
            </a:pPr>
            <a:r>
              <a:rPr lang="en-US" sz="1900" b="1"/>
              <a:t>Definition</a:t>
            </a:r>
            <a:r>
              <a:rPr lang="en-US" sz="1900"/>
              <a:t>: </a:t>
            </a:r>
          </a:p>
          <a:p>
            <a:pPr marL="0" indent="0" defTabSz="914400">
              <a:lnSpc>
                <a:spcPct val="90000"/>
              </a:lnSpc>
              <a:buNone/>
            </a:pPr>
            <a:r>
              <a:rPr lang="en-US" sz="1900" i="1"/>
              <a:t>"Common functionality for the services of the </a:t>
            </a:r>
            <a:r>
              <a:rPr lang="en-US" sz="1900" i="1" dirty="0" err="1"/>
              <a:t>Brønnøysund</a:t>
            </a:r>
            <a:r>
              <a:rPr lang="en-US" sz="1900" i="1" dirty="0"/>
              <a:t> Register Centre, defined through common architectural patterns and implemented via reference modules and shared modules, as well as the technologies on which the solutions are developed and operated."</a:t>
            </a:r>
          </a:p>
        </p:txBody>
      </p:sp>
      <p:pic>
        <p:nvPicPr>
          <p:cNvPr id="3" name="Plassholder for innhold 8">
            <a:extLst>
              <a:ext uri="{FF2B5EF4-FFF2-40B4-BE49-F238E27FC236}">
                <a16:creationId xmlns:a16="http://schemas.microsoft.com/office/drawing/2014/main" id="{2219EA31-851E-5B3E-0618-A5689E6FB885}"/>
              </a:ext>
            </a:extLst>
          </p:cNvPr>
          <p:cNvPicPr>
            <a:picLocks noGrp="1" noChangeAspect="1"/>
          </p:cNvPicPr>
          <p:nvPr>
            <p:ph idx="1"/>
          </p:nvPr>
        </p:nvPicPr>
        <p:blipFill>
          <a:blip r:embed="rId3"/>
          <a:stretch>
            <a:fillRect/>
          </a:stretch>
        </p:blipFill>
        <p:spPr>
          <a:xfrm>
            <a:off x="4654296" y="1375144"/>
            <a:ext cx="6903720" cy="4107712"/>
          </a:xfrm>
          <a:prstGeom prst="rect">
            <a:avLst/>
          </a:prstGeom>
          <a:noFill/>
        </p:spPr>
      </p:pic>
      <p:sp>
        <p:nvSpPr>
          <p:cNvPr id="2" name="Plassholder for bunntekst 1">
            <a:extLst>
              <a:ext uri="{FF2B5EF4-FFF2-40B4-BE49-F238E27FC236}">
                <a16:creationId xmlns:a16="http://schemas.microsoft.com/office/drawing/2014/main" id="{F4EB33F3-3412-6A4D-A8E2-69D2B4122E74}"/>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pPr>
            <a:r>
              <a:rPr lang="en-US" kern="1200">
                <a:solidFill>
                  <a:schemeClr val="tx1">
                    <a:tint val="75000"/>
                  </a:schemeClr>
                </a:solidFill>
                <a:latin typeface="+mn-lt"/>
                <a:ea typeface="+mn-ea"/>
                <a:cs typeface="+mn-cs"/>
              </a:rPr>
              <a:t>Tittel på presentasjon</a:t>
            </a:r>
          </a:p>
        </p:txBody>
      </p:sp>
    </p:spTree>
    <p:extLst>
      <p:ext uri="{BB962C8B-B14F-4D97-AF65-F5344CB8AC3E}">
        <p14:creationId xmlns:p14="http://schemas.microsoft.com/office/powerpoint/2010/main" val="1803006402"/>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tel 1"/>
          <p:cNvSpPr>
            <a:spLocks noGrp="1"/>
          </p:cNvSpPr>
          <p:nvPr>
            <p:ph type="title"/>
          </p:nvPr>
        </p:nvSpPr>
        <p:spPr>
          <a:xfrm>
            <a:off x="622774" y="426939"/>
            <a:ext cx="10842395" cy="1136387"/>
          </a:xfrm>
        </p:spPr>
        <p:txBody>
          <a:bodyPr>
            <a:normAutofit/>
          </a:bodyPr>
          <a:lstStyle/>
          <a:p>
            <a:r>
              <a:rPr lang="nb-NO" altLang="nb-NO" dirty="0"/>
              <a:t>Automatic Case Handling</a:t>
            </a:r>
          </a:p>
        </p:txBody>
      </p:sp>
      <p:sp>
        <p:nvSpPr>
          <p:cNvPr id="4" name="Plassholder for dato 3"/>
          <p:cNvSpPr>
            <a:spLocks noGrp="1"/>
          </p:cNvSpPr>
          <p:nvPr>
            <p:ph type="dt" sz="quarter" idx="10"/>
          </p:nvPr>
        </p:nvSpPr>
        <p:spPr/>
        <p:txBody>
          <a:bodyPr/>
          <a:lstStyle/>
          <a:p>
            <a:pPr>
              <a:defRPr/>
            </a:pPr>
            <a:r>
              <a:rPr lang="nb-NO"/>
              <a:t>xx.xx.xxxx</a:t>
            </a:r>
          </a:p>
        </p:txBody>
      </p:sp>
      <p:sp>
        <p:nvSpPr>
          <p:cNvPr id="2" name="Plassholder for bunntekst 1">
            <a:extLst>
              <a:ext uri="{FF2B5EF4-FFF2-40B4-BE49-F238E27FC236}">
                <a16:creationId xmlns:a16="http://schemas.microsoft.com/office/drawing/2014/main" id="{F4EB33F3-3412-6A4D-A8E2-69D2B4122E74}"/>
              </a:ext>
            </a:extLst>
          </p:cNvPr>
          <p:cNvSpPr>
            <a:spLocks noGrp="1"/>
          </p:cNvSpPr>
          <p:nvPr>
            <p:ph type="ftr" sz="quarter" idx="11"/>
          </p:nvPr>
        </p:nvSpPr>
        <p:spPr/>
        <p:txBody>
          <a:bodyPr/>
          <a:lstStyle/>
          <a:p>
            <a:r>
              <a:rPr lang="nb-NO"/>
              <a:t>Tittel på presentasjon</a:t>
            </a:r>
          </a:p>
        </p:txBody>
      </p:sp>
      <p:pic>
        <p:nvPicPr>
          <p:cNvPr id="5" name="Bilde 4">
            <a:extLst>
              <a:ext uri="{FF2B5EF4-FFF2-40B4-BE49-F238E27FC236}">
                <a16:creationId xmlns:a16="http://schemas.microsoft.com/office/drawing/2014/main" id="{D670E698-BB26-8C06-53BD-1822889D14CA}"/>
              </a:ext>
            </a:extLst>
          </p:cNvPr>
          <p:cNvPicPr>
            <a:picLocks noChangeAspect="1"/>
          </p:cNvPicPr>
          <p:nvPr/>
        </p:nvPicPr>
        <p:blipFill>
          <a:blip r:embed="rId3"/>
          <a:stretch>
            <a:fillRect/>
          </a:stretch>
        </p:blipFill>
        <p:spPr>
          <a:xfrm>
            <a:off x="0" y="2713315"/>
            <a:ext cx="12192000" cy="1431370"/>
          </a:xfrm>
          <a:prstGeom prst="rect">
            <a:avLst/>
          </a:prstGeom>
        </p:spPr>
      </p:pic>
      <p:sp>
        <p:nvSpPr>
          <p:cNvPr id="3" name="Pil: femkant 2">
            <a:extLst>
              <a:ext uri="{FF2B5EF4-FFF2-40B4-BE49-F238E27FC236}">
                <a16:creationId xmlns:a16="http://schemas.microsoft.com/office/drawing/2014/main" id="{439F88AB-F6A9-9295-79F6-3AE5DAF0075C}"/>
              </a:ext>
            </a:extLst>
          </p:cNvPr>
          <p:cNvSpPr/>
          <p:nvPr/>
        </p:nvSpPr>
        <p:spPr>
          <a:xfrm>
            <a:off x="1591407" y="3253154"/>
            <a:ext cx="1679331" cy="351692"/>
          </a:xfrm>
          <a:prstGeom prst="homePlate">
            <a:avLst/>
          </a:prstGeom>
          <a:solidFill>
            <a:srgbClr val="2E3B4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nb-NO" sz="1100" b="1" dirty="0" err="1"/>
              <a:t>Create</a:t>
            </a:r>
            <a:r>
              <a:rPr lang="nb-NO" sz="1100" b="1" dirty="0"/>
              <a:t> case</a:t>
            </a:r>
          </a:p>
        </p:txBody>
      </p:sp>
      <p:sp>
        <p:nvSpPr>
          <p:cNvPr id="6" name="Pil: femkant 5">
            <a:extLst>
              <a:ext uri="{FF2B5EF4-FFF2-40B4-BE49-F238E27FC236}">
                <a16:creationId xmlns:a16="http://schemas.microsoft.com/office/drawing/2014/main" id="{144958F6-EDBB-116E-919F-BD6664BAC59B}"/>
              </a:ext>
            </a:extLst>
          </p:cNvPr>
          <p:cNvSpPr/>
          <p:nvPr/>
        </p:nvSpPr>
        <p:spPr>
          <a:xfrm>
            <a:off x="3452347" y="3250511"/>
            <a:ext cx="1679331" cy="351692"/>
          </a:xfrm>
          <a:prstGeom prst="homePlate">
            <a:avLst/>
          </a:prstGeom>
          <a:solidFill>
            <a:srgbClr val="2E3B4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nb-NO" sz="1100" b="1" dirty="0" err="1"/>
              <a:t>Registration</a:t>
            </a:r>
            <a:endParaRPr lang="nb-NO" sz="1100" b="1" dirty="0"/>
          </a:p>
        </p:txBody>
      </p:sp>
      <p:sp>
        <p:nvSpPr>
          <p:cNvPr id="7" name="Pil: femkant 6">
            <a:extLst>
              <a:ext uri="{FF2B5EF4-FFF2-40B4-BE49-F238E27FC236}">
                <a16:creationId xmlns:a16="http://schemas.microsoft.com/office/drawing/2014/main" id="{407C479A-8031-0AD4-2DBD-A5E6A35ABE32}"/>
              </a:ext>
            </a:extLst>
          </p:cNvPr>
          <p:cNvSpPr/>
          <p:nvPr/>
        </p:nvSpPr>
        <p:spPr>
          <a:xfrm>
            <a:off x="5313287" y="3250511"/>
            <a:ext cx="1679331" cy="351692"/>
          </a:xfrm>
          <a:prstGeom prst="homePlate">
            <a:avLst/>
          </a:prstGeom>
          <a:solidFill>
            <a:srgbClr val="2E3B4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nb-NO" sz="1100" b="1" dirty="0"/>
              <a:t>Control</a:t>
            </a:r>
          </a:p>
        </p:txBody>
      </p:sp>
      <p:sp>
        <p:nvSpPr>
          <p:cNvPr id="8" name="Pil: femkant 7">
            <a:extLst>
              <a:ext uri="{FF2B5EF4-FFF2-40B4-BE49-F238E27FC236}">
                <a16:creationId xmlns:a16="http://schemas.microsoft.com/office/drawing/2014/main" id="{F959D2E4-D044-F4A5-CE87-0B0936859332}"/>
              </a:ext>
            </a:extLst>
          </p:cNvPr>
          <p:cNvSpPr/>
          <p:nvPr/>
        </p:nvSpPr>
        <p:spPr>
          <a:xfrm>
            <a:off x="7458807" y="3247868"/>
            <a:ext cx="1679331" cy="351692"/>
          </a:xfrm>
          <a:prstGeom prst="homePlate">
            <a:avLst/>
          </a:prstGeom>
          <a:solidFill>
            <a:srgbClr val="2E3B4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nb-NO" sz="1100" b="1" dirty="0" err="1"/>
              <a:t>Decision</a:t>
            </a:r>
            <a:endParaRPr lang="nb-NO" sz="1100" b="1" dirty="0"/>
          </a:p>
        </p:txBody>
      </p:sp>
      <p:sp>
        <p:nvSpPr>
          <p:cNvPr id="9" name="Pil: femkant 8">
            <a:extLst>
              <a:ext uri="{FF2B5EF4-FFF2-40B4-BE49-F238E27FC236}">
                <a16:creationId xmlns:a16="http://schemas.microsoft.com/office/drawing/2014/main" id="{8E84663D-F118-1946-1701-E53E127E2F2F}"/>
              </a:ext>
            </a:extLst>
          </p:cNvPr>
          <p:cNvSpPr/>
          <p:nvPr/>
        </p:nvSpPr>
        <p:spPr>
          <a:xfrm>
            <a:off x="9319747" y="3247868"/>
            <a:ext cx="1679331" cy="351692"/>
          </a:xfrm>
          <a:prstGeom prst="homePlate">
            <a:avLst/>
          </a:prstGeom>
          <a:solidFill>
            <a:srgbClr val="2E3B4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nb-NO" sz="1100" b="1" dirty="0"/>
              <a:t>Distribution</a:t>
            </a:r>
          </a:p>
        </p:txBody>
      </p:sp>
    </p:spTree>
    <p:extLst>
      <p:ext uri="{BB962C8B-B14F-4D97-AF65-F5344CB8AC3E}">
        <p14:creationId xmlns:p14="http://schemas.microsoft.com/office/powerpoint/2010/main" val="2258587765"/>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tel 1"/>
          <p:cNvSpPr>
            <a:spLocks noGrp="1"/>
          </p:cNvSpPr>
          <p:nvPr>
            <p:ph type="title"/>
          </p:nvPr>
        </p:nvSpPr>
        <p:spPr>
          <a:xfrm>
            <a:off x="622774" y="426939"/>
            <a:ext cx="10842395" cy="1136387"/>
          </a:xfrm>
        </p:spPr>
        <p:txBody>
          <a:bodyPr>
            <a:normAutofit/>
          </a:bodyPr>
          <a:lstStyle/>
          <a:p>
            <a:r>
              <a:rPr lang="nb-NO" altLang="nb-NO" dirty="0"/>
              <a:t>Manual case handling</a:t>
            </a:r>
            <a:endParaRPr lang="nb-NO" altLang="nb-NO" dirty="0">
              <a:latin typeface="Georgia Pro Light" panose="02040302050405020303" pitchFamily="18" charset="0"/>
            </a:endParaRPr>
          </a:p>
        </p:txBody>
      </p:sp>
      <p:sp>
        <p:nvSpPr>
          <p:cNvPr id="4" name="Plassholder for dato 3"/>
          <p:cNvSpPr>
            <a:spLocks noGrp="1"/>
          </p:cNvSpPr>
          <p:nvPr>
            <p:ph type="dt" sz="quarter" idx="10"/>
          </p:nvPr>
        </p:nvSpPr>
        <p:spPr/>
        <p:txBody>
          <a:bodyPr/>
          <a:lstStyle/>
          <a:p>
            <a:pPr>
              <a:defRPr/>
            </a:pPr>
            <a:r>
              <a:rPr lang="nb-NO"/>
              <a:t>xx.xx.xxxx</a:t>
            </a:r>
          </a:p>
        </p:txBody>
      </p:sp>
      <p:sp>
        <p:nvSpPr>
          <p:cNvPr id="2" name="Plassholder for bunntekst 1">
            <a:extLst>
              <a:ext uri="{FF2B5EF4-FFF2-40B4-BE49-F238E27FC236}">
                <a16:creationId xmlns:a16="http://schemas.microsoft.com/office/drawing/2014/main" id="{F4EB33F3-3412-6A4D-A8E2-69D2B4122E74}"/>
              </a:ext>
            </a:extLst>
          </p:cNvPr>
          <p:cNvSpPr>
            <a:spLocks noGrp="1"/>
          </p:cNvSpPr>
          <p:nvPr>
            <p:ph type="ftr" sz="quarter" idx="11"/>
          </p:nvPr>
        </p:nvSpPr>
        <p:spPr/>
        <p:txBody>
          <a:bodyPr/>
          <a:lstStyle/>
          <a:p>
            <a:r>
              <a:rPr lang="nb-NO"/>
              <a:t>Tittel på presentasjon</a:t>
            </a:r>
          </a:p>
        </p:txBody>
      </p:sp>
      <p:pic>
        <p:nvPicPr>
          <p:cNvPr id="5" name="Bilde 4">
            <a:extLst>
              <a:ext uri="{FF2B5EF4-FFF2-40B4-BE49-F238E27FC236}">
                <a16:creationId xmlns:a16="http://schemas.microsoft.com/office/drawing/2014/main" id="{6C4C1FA7-9563-3BA4-CA9E-C7D8E004133C}"/>
              </a:ext>
            </a:extLst>
          </p:cNvPr>
          <p:cNvPicPr>
            <a:picLocks noChangeAspect="1"/>
          </p:cNvPicPr>
          <p:nvPr/>
        </p:nvPicPr>
        <p:blipFill>
          <a:blip r:embed="rId3"/>
          <a:stretch>
            <a:fillRect/>
          </a:stretch>
        </p:blipFill>
        <p:spPr>
          <a:xfrm>
            <a:off x="0" y="2249324"/>
            <a:ext cx="12192000" cy="2359352"/>
          </a:xfrm>
          <a:prstGeom prst="rect">
            <a:avLst/>
          </a:prstGeom>
        </p:spPr>
      </p:pic>
      <p:sp>
        <p:nvSpPr>
          <p:cNvPr id="3" name="Pil: femkant 2">
            <a:extLst>
              <a:ext uri="{FF2B5EF4-FFF2-40B4-BE49-F238E27FC236}">
                <a16:creationId xmlns:a16="http://schemas.microsoft.com/office/drawing/2014/main" id="{FD4963CD-68AC-E9A1-E7F5-D85F548EFF09}"/>
              </a:ext>
            </a:extLst>
          </p:cNvPr>
          <p:cNvSpPr/>
          <p:nvPr/>
        </p:nvSpPr>
        <p:spPr>
          <a:xfrm>
            <a:off x="2946789" y="2636069"/>
            <a:ext cx="1053710" cy="239438"/>
          </a:xfrm>
          <a:prstGeom prst="homePlate">
            <a:avLst/>
          </a:prstGeom>
          <a:solidFill>
            <a:srgbClr val="2E3B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nb-NO" sz="900" b="1" dirty="0" err="1"/>
              <a:t>Reception</a:t>
            </a:r>
            <a:endParaRPr lang="nb-NO" sz="900" b="1" dirty="0"/>
          </a:p>
        </p:txBody>
      </p:sp>
      <p:sp>
        <p:nvSpPr>
          <p:cNvPr id="6" name="Pil: femkant 5">
            <a:extLst>
              <a:ext uri="{FF2B5EF4-FFF2-40B4-BE49-F238E27FC236}">
                <a16:creationId xmlns:a16="http://schemas.microsoft.com/office/drawing/2014/main" id="{81D7B152-684C-F012-984E-58264AB5D311}"/>
              </a:ext>
            </a:extLst>
          </p:cNvPr>
          <p:cNvSpPr/>
          <p:nvPr/>
        </p:nvSpPr>
        <p:spPr>
          <a:xfrm>
            <a:off x="4384333" y="2627276"/>
            <a:ext cx="932082" cy="209395"/>
          </a:xfrm>
          <a:prstGeom prst="homePlate">
            <a:avLst/>
          </a:prstGeom>
          <a:solidFill>
            <a:srgbClr val="2E3B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nb-NO" sz="900" b="1" dirty="0" err="1"/>
              <a:t>Create</a:t>
            </a:r>
            <a:r>
              <a:rPr lang="nb-NO" sz="900" b="1" dirty="0"/>
              <a:t> case</a:t>
            </a:r>
          </a:p>
        </p:txBody>
      </p:sp>
      <p:sp>
        <p:nvSpPr>
          <p:cNvPr id="7" name="Pil: femkant 6">
            <a:extLst>
              <a:ext uri="{FF2B5EF4-FFF2-40B4-BE49-F238E27FC236}">
                <a16:creationId xmlns:a16="http://schemas.microsoft.com/office/drawing/2014/main" id="{ABD93EB8-80DE-E832-9FFA-F667E1FE1EAC}"/>
              </a:ext>
            </a:extLst>
          </p:cNvPr>
          <p:cNvSpPr/>
          <p:nvPr/>
        </p:nvSpPr>
        <p:spPr>
          <a:xfrm>
            <a:off x="6846887" y="2636069"/>
            <a:ext cx="1026638" cy="209395"/>
          </a:xfrm>
          <a:prstGeom prst="homePlate">
            <a:avLst/>
          </a:prstGeom>
          <a:solidFill>
            <a:srgbClr val="2E3B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nb-NO" sz="900" b="1" dirty="0"/>
              <a:t>Control</a:t>
            </a:r>
          </a:p>
        </p:txBody>
      </p:sp>
      <p:sp>
        <p:nvSpPr>
          <p:cNvPr id="8" name="Pil: femkant 7">
            <a:extLst>
              <a:ext uri="{FF2B5EF4-FFF2-40B4-BE49-F238E27FC236}">
                <a16:creationId xmlns:a16="http://schemas.microsoft.com/office/drawing/2014/main" id="{4DA9E50C-E33B-345D-2FD6-728A733CE361}"/>
              </a:ext>
            </a:extLst>
          </p:cNvPr>
          <p:cNvSpPr/>
          <p:nvPr/>
        </p:nvSpPr>
        <p:spPr>
          <a:xfrm>
            <a:off x="8196491" y="2636069"/>
            <a:ext cx="1026639" cy="209395"/>
          </a:xfrm>
          <a:prstGeom prst="homePlate">
            <a:avLst/>
          </a:prstGeom>
          <a:solidFill>
            <a:srgbClr val="2E3B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nb-NO" sz="900" b="1" dirty="0" err="1"/>
              <a:t>Decision</a:t>
            </a:r>
            <a:endParaRPr lang="nb-NO" sz="900" b="1" dirty="0"/>
          </a:p>
        </p:txBody>
      </p:sp>
      <p:sp>
        <p:nvSpPr>
          <p:cNvPr id="9" name="Pil: femkant 8">
            <a:extLst>
              <a:ext uri="{FF2B5EF4-FFF2-40B4-BE49-F238E27FC236}">
                <a16:creationId xmlns:a16="http://schemas.microsoft.com/office/drawing/2014/main" id="{9617F841-D6EF-7577-E151-383422049282}"/>
              </a:ext>
            </a:extLst>
          </p:cNvPr>
          <p:cNvSpPr/>
          <p:nvPr/>
        </p:nvSpPr>
        <p:spPr>
          <a:xfrm>
            <a:off x="9327026" y="2627277"/>
            <a:ext cx="1026638" cy="209395"/>
          </a:xfrm>
          <a:prstGeom prst="homePlate">
            <a:avLst/>
          </a:prstGeom>
          <a:solidFill>
            <a:srgbClr val="2E3B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nb-NO" sz="900" b="1" dirty="0"/>
              <a:t>Distribution</a:t>
            </a:r>
          </a:p>
        </p:txBody>
      </p:sp>
      <p:sp>
        <p:nvSpPr>
          <p:cNvPr id="10" name="Pil: femkant 9">
            <a:extLst>
              <a:ext uri="{FF2B5EF4-FFF2-40B4-BE49-F238E27FC236}">
                <a16:creationId xmlns:a16="http://schemas.microsoft.com/office/drawing/2014/main" id="{07D6DDCA-AF7B-7C74-18CC-4732F401732C}"/>
              </a:ext>
            </a:extLst>
          </p:cNvPr>
          <p:cNvSpPr/>
          <p:nvPr/>
        </p:nvSpPr>
        <p:spPr>
          <a:xfrm>
            <a:off x="5542693" y="2627277"/>
            <a:ext cx="932082" cy="209395"/>
          </a:xfrm>
          <a:prstGeom prst="homePlate">
            <a:avLst/>
          </a:prstGeom>
          <a:solidFill>
            <a:srgbClr val="2E3B4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nb-NO" sz="900" b="1" dirty="0" err="1"/>
              <a:t>Registration</a:t>
            </a:r>
            <a:endParaRPr lang="nb-NO" sz="900" b="1" dirty="0"/>
          </a:p>
        </p:txBody>
      </p:sp>
    </p:spTree>
    <p:extLst>
      <p:ext uri="{BB962C8B-B14F-4D97-AF65-F5344CB8AC3E}">
        <p14:creationId xmlns:p14="http://schemas.microsoft.com/office/powerpoint/2010/main" val="3698357511"/>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Tre menneske tall">
            <a:extLst>
              <a:ext uri="{FF2B5EF4-FFF2-40B4-BE49-F238E27FC236}">
                <a16:creationId xmlns:a16="http://schemas.microsoft.com/office/drawing/2014/main" id="{3C1972C4-91B7-026D-C334-924A893FE8B2}"/>
              </a:ext>
            </a:extLst>
          </p:cNvPr>
          <p:cNvPicPr>
            <a:picLocks noChangeAspect="1"/>
          </p:cNvPicPr>
          <p:nvPr/>
        </p:nvPicPr>
        <p:blipFill>
          <a:blip r:embed="rId2"/>
          <a:srcRect b="15730"/>
          <a:stretch/>
        </p:blipFill>
        <p:spPr>
          <a:xfrm>
            <a:off x="-3047" y="10"/>
            <a:ext cx="12191999" cy="6857990"/>
          </a:xfrm>
          <a:prstGeom prst="rect">
            <a:avLst/>
          </a:prstGeom>
        </p:spPr>
      </p:pic>
      <p:sp>
        <p:nvSpPr>
          <p:cNvPr id="13" name="Rectangle 12">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tel 3">
            <a:extLst>
              <a:ext uri="{FF2B5EF4-FFF2-40B4-BE49-F238E27FC236}">
                <a16:creationId xmlns:a16="http://schemas.microsoft.com/office/drawing/2014/main" id="{3F3439A7-8DAF-9CFB-1D31-11DF50F6C83A}"/>
              </a:ext>
            </a:extLst>
          </p:cNvPr>
          <p:cNvSpPr>
            <a:spLocks noGrp="1"/>
          </p:cNvSpPr>
          <p:nvPr>
            <p:ph type="title"/>
          </p:nvPr>
        </p:nvSpPr>
        <p:spPr>
          <a:xfrm>
            <a:off x="1097280" y="325550"/>
            <a:ext cx="10058400" cy="3574778"/>
          </a:xfrm>
          <a:effectLst>
            <a:outerShdw blurRad="50800" dist="38100" dir="2700000" algn="tl" rotWithShape="0">
              <a:prstClr val="black">
                <a:alpha val="40000"/>
              </a:prstClr>
            </a:outerShdw>
          </a:effectLst>
        </p:spPr>
        <p:txBody>
          <a:bodyPr vert="horz" lIns="91440" tIns="45720" rIns="91440" bIns="45720" rtlCol="0" anchor="b">
            <a:normAutofit/>
          </a:bodyPr>
          <a:lstStyle/>
          <a:p>
            <a:pPr algn="ctr"/>
            <a:r>
              <a:rPr lang="en-US" sz="5200" dirty="0">
                <a:solidFill>
                  <a:srgbClr val="FFFFFF"/>
                </a:solidFill>
              </a:rPr>
              <a:t>Thank You!</a:t>
            </a:r>
          </a:p>
        </p:txBody>
      </p:sp>
      <p:sp>
        <p:nvSpPr>
          <p:cNvPr id="5" name="Plassholder for tekst 4">
            <a:extLst>
              <a:ext uri="{FF2B5EF4-FFF2-40B4-BE49-F238E27FC236}">
                <a16:creationId xmlns:a16="http://schemas.microsoft.com/office/drawing/2014/main" id="{294B5693-0568-6D1D-2B91-E328CD0E8878}"/>
              </a:ext>
            </a:extLst>
          </p:cNvPr>
          <p:cNvSpPr>
            <a:spLocks noGrp="1"/>
          </p:cNvSpPr>
          <p:nvPr>
            <p:ph type="body" idx="1"/>
          </p:nvPr>
        </p:nvSpPr>
        <p:spPr>
          <a:xfrm>
            <a:off x="1100051" y="4072043"/>
            <a:ext cx="10058400" cy="1282707"/>
          </a:xfrm>
          <a:effectLst>
            <a:outerShdw blurRad="50800" dist="38100" dir="2700000" algn="tl" rotWithShape="0">
              <a:prstClr val="black">
                <a:alpha val="40000"/>
              </a:prstClr>
            </a:outerShdw>
          </a:effectLst>
        </p:spPr>
        <p:txBody>
          <a:bodyPr vert="horz" lIns="91440" tIns="45720" rIns="91440" bIns="45720" rtlCol="0">
            <a:normAutofit/>
          </a:bodyPr>
          <a:lstStyle/>
          <a:p>
            <a:pPr algn="ctr"/>
            <a:r>
              <a:rPr lang="en-US" dirty="0">
                <a:solidFill>
                  <a:srgbClr val="FFFFFF"/>
                </a:solidFill>
              </a:rPr>
              <a:t>Any questions?</a:t>
            </a:r>
          </a:p>
        </p:txBody>
      </p:sp>
    </p:spTree>
    <p:extLst>
      <p:ext uri="{BB962C8B-B14F-4D97-AF65-F5344CB8AC3E}">
        <p14:creationId xmlns:p14="http://schemas.microsoft.com/office/powerpoint/2010/main" val="3137896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8" name="Gruppe 137">
            <a:extLst>
              <a:ext uri="{FF2B5EF4-FFF2-40B4-BE49-F238E27FC236}">
                <a16:creationId xmlns:a16="http://schemas.microsoft.com/office/drawing/2014/main" id="{D86942CF-3BB0-5F44-B463-004FC1E8D06F}"/>
              </a:ext>
            </a:extLst>
          </p:cNvPr>
          <p:cNvGrpSpPr/>
          <p:nvPr/>
        </p:nvGrpSpPr>
        <p:grpSpPr>
          <a:xfrm>
            <a:off x="512464" y="5873266"/>
            <a:ext cx="11307913" cy="117787"/>
            <a:chOff x="-1871535" y="5868441"/>
            <a:chExt cx="11310531" cy="117814"/>
          </a:xfrm>
        </p:grpSpPr>
        <p:sp>
          <p:nvSpPr>
            <p:cNvPr id="139" name="Rektangel 138">
              <a:extLst>
                <a:ext uri="{FF2B5EF4-FFF2-40B4-BE49-F238E27FC236}">
                  <a16:creationId xmlns:a16="http://schemas.microsoft.com/office/drawing/2014/main" id="{D52BFF0D-8C07-6E4F-9790-6428C2349B9C}"/>
                </a:ext>
              </a:extLst>
            </p:cNvPr>
            <p:cNvSpPr/>
            <p:nvPr/>
          </p:nvSpPr>
          <p:spPr>
            <a:xfrm>
              <a:off x="-1871535" y="5868766"/>
              <a:ext cx="11208968" cy="1041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40" name="Trekant 139">
              <a:extLst>
                <a:ext uri="{FF2B5EF4-FFF2-40B4-BE49-F238E27FC236}">
                  <a16:creationId xmlns:a16="http://schemas.microsoft.com/office/drawing/2014/main" id="{F926325B-825C-F348-A1AC-9E156DC60436}"/>
                </a:ext>
              </a:extLst>
            </p:cNvPr>
            <p:cNvSpPr/>
            <p:nvPr/>
          </p:nvSpPr>
          <p:spPr>
            <a:xfrm rot="5400000">
              <a:off x="9329307" y="5876566"/>
              <a:ext cx="117814" cy="101564"/>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grpSp>
      <p:sp>
        <p:nvSpPr>
          <p:cNvPr id="10" name="Ellipse 9">
            <a:extLst>
              <a:ext uri="{FF2B5EF4-FFF2-40B4-BE49-F238E27FC236}">
                <a16:creationId xmlns:a16="http://schemas.microsoft.com/office/drawing/2014/main" id="{294CF49C-119E-DD4C-AC73-BB5CEC89679D}"/>
              </a:ext>
            </a:extLst>
          </p:cNvPr>
          <p:cNvSpPr/>
          <p:nvPr/>
        </p:nvSpPr>
        <p:spPr>
          <a:xfrm>
            <a:off x="436849" y="5867291"/>
            <a:ext cx="117901" cy="117901"/>
          </a:xfrm>
          <a:prstGeom prst="ellipse">
            <a:avLst/>
          </a:prstGeom>
          <a:solidFill>
            <a:schemeClr val="accent4"/>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1" name="Ellipse 10">
            <a:extLst>
              <a:ext uri="{FF2B5EF4-FFF2-40B4-BE49-F238E27FC236}">
                <a16:creationId xmlns:a16="http://schemas.microsoft.com/office/drawing/2014/main" id="{442F5744-FE43-604C-8301-05E3E10642A1}"/>
              </a:ext>
            </a:extLst>
          </p:cNvPr>
          <p:cNvSpPr/>
          <p:nvPr/>
        </p:nvSpPr>
        <p:spPr>
          <a:xfrm>
            <a:off x="1685387" y="5867291"/>
            <a:ext cx="117901" cy="117901"/>
          </a:xfrm>
          <a:prstGeom prst="ellipse">
            <a:avLst/>
          </a:prstGeom>
          <a:solidFill>
            <a:schemeClr val="accent4"/>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1" name="Ellipse 50">
            <a:extLst>
              <a:ext uri="{FF2B5EF4-FFF2-40B4-BE49-F238E27FC236}">
                <a16:creationId xmlns:a16="http://schemas.microsoft.com/office/drawing/2014/main" id="{5C044A12-F07D-1647-AD0D-5469BABB7AA3}"/>
              </a:ext>
            </a:extLst>
          </p:cNvPr>
          <p:cNvSpPr/>
          <p:nvPr/>
        </p:nvSpPr>
        <p:spPr>
          <a:xfrm>
            <a:off x="7928077" y="5867291"/>
            <a:ext cx="117901" cy="117901"/>
          </a:xfrm>
          <a:prstGeom prst="ellipse">
            <a:avLst/>
          </a:prstGeom>
          <a:solidFill>
            <a:schemeClr val="accent4"/>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5" name="Ellipse 74">
            <a:extLst>
              <a:ext uri="{FF2B5EF4-FFF2-40B4-BE49-F238E27FC236}">
                <a16:creationId xmlns:a16="http://schemas.microsoft.com/office/drawing/2014/main" id="{2C2AB70A-F16F-0E46-A612-508F0E8B1BFF}"/>
              </a:ext>
            </a:extLst>
          </p:cNvPr>
          <p:cNvSpPr/>
          <p:nvPr/>
        </p:nvSpPr>
        <p:spPr>
          <a:xfrm>
            <a:off x="9176615" y="5867235"/>
            <a:ext cx="117901" cy="117901"/>
          </a:xfrm>
          <a:prstGeom prst="ellipse">
            <a:avLst/>
          </a:prstGeom>
          <a:solidFill>
            <a:schemeClr val="accent4"/>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7" name="Ellipse 76">
            <a:extLst>
              <a:ext uri="{FF2B5EF4-FFF2-40B4-BE49-F238E27FC236}">
                <a16:creationId xmlns:a16="http://schemas.microsoft.com/office/drawing/2014/main" id="{0BC3046C-BD4D-2245-A22B-20EF2B9C3757}"/>
              </a:ext>
            </a:extLst>
          </p:cNvPr>
          <p:cNvSpPr/>
          <p:nvPr/>
        </p:nvSpPr>
        <p:spPr>
          <a:xfrm>
            <a:off x="5431001" y="5867235"/>
            <a:ext cx="117901" cy="117901"/>
          </a:xfrm>
          <a:prstGeom prst="ellipse">
            <a:avLst/>
          </a:prstGeom>
          <a:solidFill>
            <a:schemeClr val="accent4"/>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79" name="Ellipse 78">
            <a:extLst>
              <a:ext uri="{FF2B5EF4-FFF2-40B4-BE49-F238E27FC236}">
                <a16:creationId xmlns:a16="http://schemas.microsoft.com/office/drawing/2014/main" id="{5B64612A-95ED-8142-AD77-DE0D5EF64BF3}"/>
              </a:ext>
            </a:extLst>
          </p:cNvPr>
          <p:cNvSpPr/>
          <p:nvPr/>
        </p:nvSpPr>
        <p:spPr>
          <a:xfrm>
            <a:off x="2933925" y="5867235"/>
            <a:ext cx="117901" cy="117901"/>
          </a:xfrm>
          <a:prstGeom prst="ellipse">
            <a:avLst/>
          </a:prstGeom>
          <a:solidFill>
            <a:schemeClr val="accent4"/>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0" name="TekstSylinder 79">
            <a:extLst>
              <a:ext uri="{FF2B5EF4-FFF2-40B4-BE49-F238E27FC236}">
                <a16:creationId xmlns:a16="http://schemas.microsoft.com/office/drawing/2014/main" id="{C9063BDF-BAD5-FC48-A6F9-8F4CE46B1887}"/>
              </a:ext>
            </a:extLst>
          </p:cNvPr>
          <p:cNvSpPr txBox="1"/>
          <p:nvPr/>
        </p:nvSpPr>
        <p:spPr>
          <a:xfrm>
            <a:off x="233453" y="6033559"/>
            <a:ext cx="524693" cy="276935"/>
          </a:xfrm>
          <a:prstGeom prst="rect">
            <a:avLst/>
          </a:prstGeom>
          <a:noFill/>
        </p:spPr>
        <p:txBody>
          <a:bodyPr wrap="square" rtlCol="0">
            <a:spAutoFit/>
          </a:bodyPr>
          <a:lstStyle/>
          <a:p>
            <a:r>
              <a:rPr lang="nb-NO" sz="1200"/>
              <a:t>1980</a:t>
            </a:r>
          </a:p>
        </p:txBody>
      </p:sp>
      <p:sp>
        <p:nvSpPr>
          <p:cNvPr id="81" name="TekstSylinder 80">
            <a:extLst>
              <a:ext uri="{FF2B5EF4-FFF2-40B4-BE49-F238E27FC236}">
                <a16:creationId xmlns:a16="http://schemas.microsoft.com/office/drawing/2014/main" id="{EF317080-1C0F-714A-9923-63FFE5548C89}"/>
              </a:ext>
            </a:extLst>
          </p:cNvPr>
          <p:cNvSpPr txBox="1"/>
          <p:nvPr/>
        </p:nvSpPr>
        <p:spPr>
          <a:xfrm>
            <a:off x="1481991" y="6033559"/>
            <a:ext cx="524693" cy="276935"/>
          </a:xfrm>
          <a:prstGeom prst="rect">
            <a:avLst/>
          </a:prstGeom>
          <a:noFill/>
        </p:spPr>
        <p:txBody>
          <a:bodyPr wrap="square" rtlCol="0">
            <a:spAutoFit/>
          </a:bodyPr>
          <a:lstStyle/>
          <a:p>
            <a:r>
              <a:rPr lang="nb-NO" sz="1200"/>
              <a:t>1985</a:t>
            </a:r>
          </a:p>
        </p:txBody>
      </p:sp>
      <p:sp>
        <p:nvSpPr>
          <p:cNvPr id="82" name="TekstSylinder 81">
            <a:extLst>
              <a:ext uri="{FF2B5EF4-FFF2-40B4-BE49-F238E27FC236}">
                <a16:creationId xmlns:a16="http://schemas.microsoft.com/office/drawing/2014/main" id="{751A6AB3-201C-DF4A-A98C-1C5DD20603F4}"/>
              </a:ext>
            </a:extLst>
          </p:cNvPr>
          <p:cNvSpPr txBox="1"/>
          <p:nvPr/>
        </p:nvSpPr>
        <p:spPr>
          <a:xfrm>
            <a:off x="2730529" y="6033559"/>
            <a:ext cx="524693" cy="276935"/>
          </a:xfrm>
          <a:prstGeom prst="rect">
            <a:avLst/>
          </a:prstGeom>
          <a:noFill/>
        </p:spPr>
        <p:txBody>
          <a:bodyPr wrap="square" rtlCol="0">
            <a:spAutoFit/>
          </a:bodyPr>
          <a:lstStyle/>
          <a:p>
            <a:r>
              <a:rPr lang="nb-NO" sz="1200"/>
              <a:t>1990</a:t>
            </a:r>
          </a:p>
        </p:txBody>
      </p:sp>
      <p:sp>
        <p:nvSpPr>
          <p:cNvPr id="83" name="TekstSylinder 82">
            <a:extLst>
              <a:ext uri="{FF2B5EF4-FFF2-40B4-BE49-F238E27FC236}">
                <a16:creationId xmlns:a16="http://schemas.microsoft.com/office/drawing/2014/main" id="{65679777-2E64-684E-A23B-21882E48E137}"/>
              </a:ext>
            </a:extLst>
          </p:cNvPr>
          <p:cNvSpPr txBox="1"/>
          <p:nvPr/>
        </p:nvSpPr>
        <p:spPr>
          <a:xfrm>
            <a:off x="3979067" y="6033559"/>
            <a:ext cx="524693" cy="276935"/>
          </a:xfrm>
          <a:prstGeom prst="rect">
            <a:avLst/>
          </a:prstGeom>
          <a:noFill/>
        </p:spPr>
        <p:txBody>
          <a:bodyPr wrap="square" rtlCol="0">
            <a:spAutoFit/>
          </a:bodyPr>
          <a:lstStyle/>
          <a:p>
            <a:r>
              <a:rPr lang="nb-NO" sz="1200"/>
              <a:t>1995</a:t>
            </a:r>
          </a:p>
        </p:txBody>
      </p:sp>
      <p:sp>
        <p:nvSpPr>
          <p:cNvPr id="84" name="TekstSylinder 83">
            <a:extLst>
              <a:ext uri="{FF2B5EF4-FFF2-40B4-BE49-F238E27FC236}">
                <a16:creationId xmlns:a16="http://schemas.microsoft.com/office/drawing/2014/main" id="{14CC9A40-54C4-564C-8AF4-1DF03A29DC28}"/>
              </a:ext>
            </a:extLst>
          </p:cNvPr>
          <p:cNvSpPr txBox="1"/>
          <p:nvPr/>
        </p:nvSpPr>
        <p:spPr>
          <a:xfrm>
            <a:off x="5227605" y="6033559"/>
            <a:ext cx="524693" cy="276935"/>
          </a:xfrm>
          <a:prstGeom prst="rect">
            <a:avLst/>
          </a:prstGeom>
          <a:noFill/>
        </p:spPr>
        <p:txBody>
          <a:bodyPr wrap="square" rtlCol="0">
            <a:spAutoFit/>
          </a:bodyPr>
          <a:lstStyle/>
          <a:p>
            <a:r>
              <a:rPr lang="nb-NO" sz="1200"/>
              <a:t>2000</a:t>
            </a:r>
          </a:p>
        </p:txBody>
      </p:sp>
      <p:sp>
        <p:nvSpPr>
          <p:cNvPr id="85" name="TekstSylinder 84">
            <a:extLst>
              <a:ext uri="{FF2B5EF4-FFF2-40B4-BE49-F238E27FC236}">
                <a16:creationId xmlns:a16="http://schemas.microsoft.com/office/drawing/2014/main" id="{8DF43D9C-0699-2047-98CA-5D6912B21B5F}"/>
              </a:ext>
            </a:extLst>
          </p:cNvPr>
          <p:cNvSpPr txBox="1"/>
          <p:nvPr/>
        </p:nvSpPr>
        <p:spPr>
          <a:xfrm>
            <a:off x="6476143" y="6033559"/>
            <a:ext cx="524693" cy="276935"/>
          </a:xfrm>
          <a:prstGeom prst="rect">
            <a:avLst/>
          </a:prstGeom>
          <a:noFill/>
        </p:spPr>
        <p:txBody>
          <a:bodyPr wrap="square" rtlCol="0">
            <a:spAutoFit/>
          </a:bodyPr>
          <a:lstStyle/>
          <a:p>
            <a:r>
              <a:rPr lang="nb-NO" sz="1200"/>
              <a:t>2005</a:t>
            </a:r>
          </a:p>
        </p:txBody>
      </p:sp>
      <p:cxnSp>
        <p:nvCxnSpPr>
          <p:cNvPr id="86" name="Straight Connector 113">
            <a:extLst>
              <a:ext uri="{FF2B5EF4-FFF2-40B4-BE49-F238E27FC236}">
                <a16:creationId xmlns:a16="http://schemas.microsoft.com/office/drawing/2014/main" id="{A458CB65-EF7C-F94E-B5F4-DDF6131625E2}"/>
              </a:ext>
            </a:extLst>
          </p:cNvPr>
          <p:cNvCxnSpPr>
            <a:cxnSpLocks/>
          </p:cNvCxnSpPr>
          <p:nvPr/>
        </p:nvCxnSpPr>
        <p:spPr>
          <a:xfrm>
            <a:off x="738294" y="2378319"/>
            <a:ext cx="0" cy="3450150"/>
          </a:xfrm>
          <a:prstGeom prst="line">
            <a:avLst/>
          </a:prstGeom>
          <a:ln w="19050" cap="rnd">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87" name="Text Box 15">
            <a:extLst>
              <a:ext uri="{FF2B5EF4-FFF2-40B4-BE49-F238E27FC236}">
                <a16:creationId xmlns:a16="http://schemas.microsoft.com/office/drawing/2014/main" id="{54F1374F-EF89-7A48-ABFC-37A31096D2A3}"/>
              </a:ext>
            </a:extLst>
          </p:cNvPr>
          <p:cNvSpPr txBox="1">
            <a:spLocks noChangeArrowheads="1"/>
          </p:cNvSpPr>
          <p:nvPr/>
        </p:nvSpPr>
        <p:spPr bwMode="auto">
          <a:xfrm>
            <a:off x="745900" y="2242268"/>
            <a:ext cx="1442283" cy="1231084"/>
          </a:xfrm>
          <a:prstGeom prst="rect">
            <a:avLst/>
          </a:prstGeom>
          <a:noFill/>
          <a:ln w="25400">
            <a:noFill/>
            <a:miter lim="800000"/>
            <a:headEnd/>
            <a:tailEnd/>
          </a:ln>
        </p:spPr>
        <p:txBody>
          <a:bodyPr wrap="square" lIns="91419" tIns="45709" rIns="91419" bIns="45709" anchor="t">
            <a:spAutoFit/>
          </a:bodyPr>
          <a:lstStyle/>
          <a:p>
            <a:pPr defTabSz="913898">
              <a:defRPr/>
            </a:pPr>
            <a:r>
              <a:rPr lang="nb-NO" sz="1000" dirty="0">
                <a:latin typeface="Arial"/>
              </a:rPr>
              <a:t>Løsøreregisteret</a:t>
            </a:r>
          </a:p>
          <a:p>
            <a:pPr defTabSz="913898">
              <a:spcAft>
                <a:spcPts val="1200"/>
              </a:spcAft>
              <a:defRPr/>
            </a:pPr>
            <a:r>
              <a:rPr lang="nb-NO" sz="800" dirty="0">
                <a:latin typeface="Arial"/>
              </a:rPr>
              <a:t>(1981) </a:t>
            </a:r>
            <a:endParaRPr lang="nb-NO" sz="800" dirty="0">
              <a:latin typeface="Arial"/>
              <a:cs typeface="Arial"/>
            </a:endParaRPr>
          </a:p>
          <a:p>
            <a:pPr defTabSz="913898">
              <a:spcAft>
                <a:spcPts val="1200"/>
              </a:spcAft>
              <a:defRPr/>
            </a:pPr>
            <a:r>
              <a:rPr lang="nb-NO" sz="1000" dirty="0">
                <a:latin typeface="Arial"/>
              </a:rPr>
              <a:t>Regnskapsregisteret</a:t>
            </a:r>
            <a:br>
              <a:rPr lang="nb-NO" sz="1000" b="1" dirty="0">
                <a:latin typeface="Arial"/>
              </a:rPr>
            </a:br>
            <a:r>
              <a:rPr lang="nb-NO" sz="800" dirty="0">
                <a:latin typeface="Arial"/>
              </a:rPr>
              <a:t>(1981)</a:t>
            </a:r>
            <a:endParaRPr lang="nb-NO" sz="800" dirty="0">
              <a:latin typeface="Arial"/>
              <a:cs typeface="Arial"/>
            </a:endParaRPr>
          </a:p>
          <a:p>
            <a:pPr defTabSz="913898">
              <a:defRPr/>
            </a:pPr>
            <a:r>
              <a:rPr lang="nb-NO" sz="1000" dirty="0"/>
              <a:t>Ektepaktregisteret</a:t>
            </a:r>
          </a:p>
          <a:p>
            <a:pPr defTabSz="913898">
              <a:defRPr/>
            </a:pPr>
            <a:r>
              <a:rPr lang="nb-NO" sz="800" dirty="0"/>
              <a:t>(1981)</a:t>
            </a:r>
            <a:endParaRPr lang="nb-NO" sz="800" dirty="0">
              <a:cs typeface="Arial"/>
            </a:endParaRPr>
          </a:p>
        </p:txBody>
      </p:sp>
      <p:sp>
        <p:nvSpPr>
          <p:cNvPr id="90" name="Text Box 15">
            <a:extLst>
              <a:ext uri="{FF2B5EF4-FFF2-40B4-BE49-F238E27FC236}">
                <a16:creationId xmlns:a16="http://schemas.microsoft.com/office/drawing/2014/main" id="{F4B53978-7F9D-2642-8D97-AE3BD94CA6E8}"/>
              </a:ext>
            </a:extLst>
          </p:cNvPr>
          <p:cNvSpPr txBox="1">
            <a:spLocks noChangeArrowheads="1"/>
          </p:cNvSpPr>
          <p:nvPr/>
        </p:nvSpPr>
        <p:spPr bwMode="auto">
          <a:xfrm>
            <a:off x="2623850" y="2242268"/>
            <a:ext cx="1526579" cy="492443"/>
          </a:xfrm>
          <a:prstGeom prst="rect">
            <a:avLst/>
          </a:prstGeom>
          <a:noFill/>
          <a:ln w="25400">
            <a:noFill/>
            <a:miter lim="800000"/>
            <a:headEnd/>
            <a:tailEnd/>
          </a:ln>
        </p:spPr>
        <p:txBody>
          <a:bodyPr wrap="square">
            <a:spAutoFit/>
          </a:bodyPr>
          <a:lstStyle/>
          <a:p>
            <a:pPr defTabSz="913898">
              <a:defRPr/>
            </a:pPr>
            <a:r>
              <a:rPr lang="nb-NO" sz="1000">
                <a:latin typeface="Arial"/>
              </a:rPr>
              <a:t>Foretaksregisteret</a:t>
            </a:r>
          </a:p>
          <a:p>
            <a:pPr defTabSz="913898">
              <a:defRPr/>
            </a:pPr>
            <a:r>
              <a:rPr lang="nb-NO" sz="800">
                <a:latin typeface="Arial"/>
              </a:rPr>
              <a:t>(1988)</a:t>
            </a:r>
          </a:p>
          <a:p>
            <a:pPr defTabSz="913898">
              <a:defRPr/>
            </a:pPr>
            <a:endParaRPr lang="nb-NO" sz="800">
              <a:latin typeface="Arial"/>
            </a:endParaRPr>
          </a:p>
        </p:txBody>
      </p:sp>
      <p:cxnSp>
        <p:nvCxnSpPr>
          <p:cNvPr id="92" name="Straight Connector 113">
            <a:extLst>
              <a:ext uri="{FF2B5EF4-FFF2-40B4-BE49-F238E27FC236}">
                <a16:creationId xmlns:a16="http://schemas.microsoft.com/office/drawing/2014/main" id="{A35C5044-A640-2346-9749-49E34B1FB440}"/>
              </a:ext>
            </a:extLst>
          </p:cNvPr>
          <p:cNvCxnSpPr>
            <a:cxnSpLocks/>
          </p:cNvCxnSpPr>
          <p:nvPr/>
        </p:nvCxnSpPr>
        <p:spPr>
          <a:xfrm>
            <a:off x="2616243" y="2378319"/>
            <a:ext cx="0" cy="3450150"/>
          </a:xfrm>
          <a:prstGeom prst="line">
            <a:avLst/>
          </a:prstGeom>
          <a:ln w="19050" cap="rnd">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93" name="Straight Connector 113">
            <a:extLst>
              <a:ext uri="{FF2B5EF4-FFF2-40B4-BE49-F238E27FC236}">
                <a16:creationId xmlns:a16="http://schemas.microsoft.com/office/drawing/2014/main" id="{9EEAC41C-3026-AD4D-8C47-5FB8EDB54C2C}"/>
              </a:ext>
            </a:extLst>
          </p:cNvPr>
          <p:cNvCxnSpPr>
            <a:cxnSpLocks/>
          </p:cNvCxnSpPr>
          <p:nvPr/>
        </p:nvCxnSpPr>
        <p:spPr>
          <a:xfrm>
            <a:off x="4250237" y="2378319"/>
            <a:ext cx="0" cy="3450150"/>
          </a:xfrm>
          <a:prstGeom prst="line">
            <a:avLst/>
          </a:prstGeom>
          <a:ln w="19050" cap="rnd">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94" name="Text Box 15">
            <a:extLst>
              <a:ext uri="{FF2B5EF4-FFF2-40B4-BE49-F238E27FC236}">
                <a16:creationId xmlns:a16="http://schemas.microsoft.com/office/drawing/2014/main" id="{C1CEFEC4-120E-594D-BA2F-BEA6D7D18BE7}"/>
              </a:ext>
            </a:extLst>
          </p:cNvPr>
          <p:cNvSpPr txBox="1">
            <a:spLocks noChangeArrowheads="1"/>
          </p:cNvSpPr>
          <p:nvPr/>
        </p:nvSpPr>
        <p:spPr bwMode="auto">
          <a:xfrm>
            <a:off x="4265584" y="2242267"/>
            <a:ext cx="1595230" cy="369247"/>
          </a:xfrm>
          <a:prstGeom prst="rect">
            <a:avLst/>
          </a:prstGeom>
          <a:noFill/>
          <a:ln w="25400">
            <a:noFill/>
            <a:miter lim="800000"/>
            <a:headEnd/>
            <a:tailEnd/>
          </a:ln>
        </p:spPr>
        <p:txBody>
          <a:bodyPr wrap="square">
            <a:spAutoFit/>
          </a:bodyPr>
          <a:lstStyle/>
          <a:p>
            <a:pPr defTabSz="913898">
              <a:defRPr/>
            </a:pPr>
            <a:r>
              <a:rPr lang="nb-NO" sz="1000">
                <a:latin typeface="Arial"/>
              </a:rPr>
              <a:t>Enhetsregisteret</a:t>
            </a:r>
          </a:p>
          <a:p>
            <a:pPr defTabSz="913898">
              <a:defRPr/>
            </a:pPr>
            <a:r>
              <a:rPr lang="nb-NO" sz="800">
                <a:latin typeface="Arial"/>
              </a:rPr>
              <a:t>(1995)</a:t>
            </a:r>
            <a:endParaRPr lang="nb-NO" sz="1600">
              <a:latin typeface="Arial"/>
            </a:endParaRPr>
          </a:p>
        </p:txBody>
      </p:sp>
      <p:cxnSp>
        <p:nvCxnSpPr>
          <p:cNvPr id="109" name="Straight Connector 113">
            <a:extLst>
              <a:ext uri="{FF2B5EF4-FFF2-40B4-BE49-F238E27FC236}">
                <a16:creationId xmlns:a16="http://schemas.microsoft.com/office/drawing/2014/main" id="{E41ABDD3-6937-B245-932D-E59E96BD7B74}"/>
              </a:ext>
            </a:extLst>
          </p:cNvPr>
          <p:cNvCxnSpPr>
            <a:cxnSpLocks/>
          </p:cNvCxnSpPr>
          <p:nvPr/>
        </p:nvCxnSpPr>
        <p:spPr>
          <a:xfrm>
            <a:off x="3559746" y="4112600"/>
            <a:ext cx="0" cy="1706210"/>
          </a:xfrm>
          <a:prstGeom prst="line">
            <a:avLst/>
          </a:prstGeom>
          <a:ln w="19050" cap="rnd">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111" name="Text Box 15">
            <a:extLst>
              <a:ext uri="{FF2B5EF4-FFF2-40B4-BE49-F238E27FC236}">
                <a16:creationId xmlns:a16="http://schemas.microsoft.com/office/drawing/2014/main" id="{BC9CEC56-0200-0642-ADF9-53FC1AEBC808}"/>
              </a:ext>
            </a:extLst>
          </p:cNvPr>
          <p:cNvSpPr txBox="1">
            <a:spLocks noChangeArrowheads="1"/>
          </p:cNvSpPr>
          <p:nvPr/>
        </p:nvSpPr>
        <p:spPr bwMode="auto">
          <a:xfrm>
            <a:off x="3578676" y="3767896"/>
            <a:ext cx="725985" cy="1600438"/>
          </a:xfrm>
          <a:prstGeom prst="rect">
            <a:avLst/>
          </a:prstGeom>
          <a:noFill/>
          <a:ln w="25400">
            <a:noFill/>
            <a:miter lim="800000"/>
            <a:headEnd/>
            <a:tailEnd/>
          </a:ln>
        </p:spPr>
        <p:txBody>
          <a:bodyPr wrap="square" lIns="91440" tIns="45720" rIns="91440" bIns="45720" anchor="t">
            <a:spAutoFit/>
          </a:bodyPr>
          <a:lstStyle/>
          <a:p>
            <a:pPr defTabSz="913898">
              <a:defRPr/>
            </a:pPr>
            <a:r>
              <a:rPr lang="nb-NO" sz="1000"/>
              <a:t>Konkurs-</a:t>
            </a:r>
          </a:p>
          <a:p>
            <a:pPr defTabSz="913898">
              <a:defRPr/>
            </a:pPr>
            <a:r>
              <a:rPr lang="nb-NO" sz="1000"/>
              <a:t>registeret</a:t>
            </a:r>
            <a:endParaRPr lang="nb-NO" sz="1000">
              <a:cs typeface="Arial"/>
            </a:endParaRPr>
          </a:p>
          <a:p>
            <a:pPr defTabSz="913898">
              <a:defRPr/>
            </a:pPr>
            <a:r>
              <a:rPr lang="nb-NO" sz="800">
                <a:latin typeface="Arial"/>
              </a:rPr>
              <a:t>(1993)</a:t>
            </a:r>
            <a:endParaRPr lang="nb-NO" sz="800">
              <a:latin typeface="Arial"/>
              <a:cs typeface="Arial"/>
            </a:endParaRPr>
          </a:p>
          <a:p>
            <a:pPr defTabSz="913898">
              <a:defRPr/>
            </a:pPr>
            <a:endParaRPr lang="nb-NO" sz="800">
              <a:latin typeface="Arial"/>
            </a:endParaRPr>
          </a:p>
          <a:p>
            <a:pPr defTabSz="913898">
              <a:defRPr/>
            </a:pPr>
            <a:r>
              <a:rPr lang="nb-NO" sz="1000"/>
              <a:t>EMAS</a:t>
            </a:r>
            <a:endParaRPr lang="nb-NO" sz="1000">
              <a:cs typeface="Arial"/>
            </a:endParaRPr>
          </a:p>
          <a:p>
            <a:pPr defTabSz="913898">
              <a:defRPr/>
            </a:pPr>
            <a:r>
              <a:rPr lang="nb-NO" sz="800"/>
              <a:t>(1993)</a:t>
            </a:r>
            <a:endParaRPr lang="nb-NO" sz="800">
              <a:cs typeface="Arial"/>
            </a:endParaRPr>
          </a:p>
          <a:p>
            <a:pPr defTabSz="913898">
              <a:defRPr/>
            </a:pPr>
            <a:endParaRPr lang="nb-NO" sz="800"/>
          </a:p>
          <a:p>
            <a:pPr defTabSz="913898">
              <a:defRPr/>
            </a:pPr>
            <a:r>
              <a:rPr lang="nb-NO" sz="900"/>
              <a:t>Gjeldsordningsregisteret </a:t>
            </a:r>
            <a:endParaRPr lang="nb-NO" sz="900">
              <a:cs typeface="Arial"/>
            </a:endParaRPr>
          </a:p>
          <a:p>
            <a:pPr defTabSz="913898">
              <a:defRPr/>
            </a:pPr>
            <a:r>
              <a:rPr lang="nb-NO" sz="900"/>
              <a:t>(1993)</a:t>
            </a:r>
            <a:endParaRPr lang="nb-NO" sz="900">
              <a:cs typeface="Arial"/>
            </a:endParaRPr>
          </a:p>
        </p:txBody>
      </p:sp>
      <p:cxnSp>
        <p:nvCxnSpPr>
          <p:cNvPr id="113" name="Straight Connector 113">
            <a:extLst>
              <a:ext uri="{FF2B5EF4-FFF2-40B4-BE49-F238E27FC236}">
                <a16:creationId xmlns:a16="http://schemas.microsoft.com/office/drawing/2014/main" id="{D34E5092-96EC-1942-90CC-19835C72B8C4}"/>
              </a:ext>
            </a:extLst>
          </p:cNvPr>
          <p:cNvCxnSpPr>
            <a:cxnSpLocks/>
          </p:cNvCxnSpPr>
          <p:nvPr/>
        </p:nvCxnSpPr>
        <p:spPr>
          <a:xfrm>
            <a:off x="5164241" y="3088457"/>
            <a:ext cx="0" cy="2778778"/>
          </a:xfrm>
          <a:prstGeom prst="line">
            <a:avLst/>
          </a:prstGeom>
          <a:ln w="19050" cap="rnd">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114" name="Text Box 15">
            <a:extLst>
              <a:ext uri="{FF2B5EF4-FFF2-40B4-BE49-F238E27FC236}">
                <a16:creationId xmlns:a16="http://schemas.microsoft.com/office/drawing/2014/main" id="{32F1D6D6-C5CC-F542-9E8A-324CCEB0DB91}"/>
              </a:ext>
            </a:extLst>
          </p:cNvPr>
          <p:cNvSpPr txBox="1">
            <a:spLocks noChangeArrowheads="1"/>
          </p:cNvSpPr>
          <p:nvPr/>
        </p:nvSpPr>
        <p:spPr bwMode="auto">
          <a:xfrm>
            <a:off x="4689138" y="2583440"/>
            <a:ext cx="1257199" cy="615553"/>
          </a:xfrm>
          <a:prstGeom prst="rect">
            <a:avLst/>
          </a:prstGeom>
          <a:noFill/>
          <a:ln w="25400">
            <a:noFill/>
            <a:miter lim="800000"/>
            <a:headEnd/>
            <a:tailEnd/>
          </a:ln>
        </p:spPr>
        <p:txBody>
          <a:bodyPr wrap="square">
            <a:spAutoFit/>
          </a:bodyPr>
          <a:lstStyle/>
          <a:p>
            <a:pPr defTabSz="913898">
              <a:defRPr/>
            </a:pPr>
            <a:r>
              <a:rPr lang="nb-NO" sz="1000"/>
              <a:t>Oppgaveregisteret</a:t>
            </a:r>
          </a:p>
          <a:p>
            <a:pPr defTabSz="913898">
              <a:defRPr/>
            </a:pPr>
            <a:r>
              <a:rPr lang="nb-NO" sz="800">
                <a:latin typeface="Arial"/>
              </a:rPr>
              <a:t>(1997)</a:t>
            </a:r>
          </a:p>
          <a:p>
            <a:pPr defTabSz="913898">
              <a:defRPr/>
            </a:pPr>
            <a:endParaRPr lang="nb-NO" sz="1600">
              <a:latin typeface="Arial"/>
            </a:endParaRPr>
          </a:p>
        </p:txBody>
      </p:sp>
      <p:sp>
        <p:nvSpPr>
          <p:cNvPr id="116" name="Text Box 15">
            <a:extLst>
              <a:ext uri="{FF2B5EF4-FFF2-40B4-BE49-F238E27FC236}">
                <a16:creationId xmlns:a16="http://schemas.microsoft.com/office/drawing/2014/main" id="{57EA9C62-0270-9D45-AE47-2E2C7CCCAD07}"/>
              </a:ext>
            </a:extLst>
          </p:cNvPr>
          <p:cNvSpPr txBox="1">
            <a:spLocks noChangeArrowheads="1"/>
          </p:cNvSpPr>
          <p:nvPr/>
        </p:nvSpPr>
        <p:spPr bwMode="auto">
          <a:xfrm>
            <a:off x="5157684" y="2960935"/>
            <a:ext cx="1033766" cy="369332"/>
          </a:xfrm>
          <a:prstGeom prst="rect">
            <a:avLst/>
          </a:prstGeom>
          <a:noFill/>
          <a:ln w="25400">
            <a:noFill/>
            <a:miter lim="800000"/>
            <a:headEnd/>
            <a:tailEnd/>
          </a:ln>
        </p:spPr>
        <p:txBody>
          <a:bodyPr wrap="square">
            <a:spAutoFit/>
          </a:bodyPr>
          <a:lstStyle/>
          <a:p>
            <a:pPr defTabSz="913898">
              <a:defRPr/>
            </a:pPr>
            <a:r>
              <a:rPr lang="nb-NO" sz="1000"/>
              <a:t>Jegerregisteret</a:t>
            </a:r>
          </a:p>
          <a:p>
            <a:pPr defTabSz="913898">
              <a:defRPr/>
            </a:pPr>
            <a:r>
              <a:rPr lang="nb-NO" sz="800">
                <a:latin typeface="Arial"/>
              </a:rPr>
              <a:t>(1999)</a:t>
            </a:r>
            <a:endParaRPr lang="nb-NO" sz="1600">
              <a:latin typeface="Arial"/>
            </a:endParaRPr>
          </a:p>
        </p:txBody>
      </p:sp>
      <p:cxnSp>
        <p:nvCxnSpPr>
          <p:cNvPr id="124" name="Straight Connector 113">
            <a:extLst>
              <a:ext uri="{FF2B5EF4-FFF2-40B4-BE49-F238E27FC236}">
                <a16:creationId xmlns:a16="http://schemas.microsoft.com/office/drawing/2014/main" id="{4210CAD6-F244-5843-BA83-A3BEFEE35356}"/>
              </a:ext>
            </a:extLst>
          </p:cNvPr>
          <p:cNvCxnSpPr>
            <a:cxnSpLocks/>
          </p:cNvCxnSpPr>
          <p:nvPr/>
        </p:nvCxnSpPr>
        <p:spPr>
          <a:xfrm>
            <a:off x="5806236" y="3767896"/>
            <a:ext cx="0" cy="2060573"/>
          </a:xfrm>
          <a:prstGeom prst="line">
            <a:avLst/>
          </a:prstGeom>
          <a:ln w="19050" cap="rnd">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125" name="Text Box 15">
            <a:extLst>
              <a:ext uri="{FF2B5EF4-FFF2-40B4-BE49-F238E27FC236}">
                <a16:creationId xmlns:a16="http://schemas.microsoft.com/office/drawing/2014/main" id="{8F349A09-8915-D544-9014-C19D7FF22335}"/>
              </a:ext>
            </a:extLst>
          </p:cNvPr>
          <p:cNvSpPr txBox="1">
            <a:spLocks noChangeArrowheads="1"/>
          </p:cNvSpPr>
          <p:nvPr/>
        </p:nvSpPr>
        <p:spPr bwMode="auto">
          <a:xfrm>
            <a:off x="5839866" y="3662448"/>
            <a:ext cx="1551283" cy="369247"/>
          </a:xfrm>
          <a:prstGeom prst="rect">
            <a:avLst/>
          </a:prstGeom>
          <a:noFill/>
          <a:ln w="25400">
            <a:noFill/>
            <a:miter lim="800000"/>
            <a:headEnd/>
            <a:tailEnd/>
          </a:ln>
        </p:spPr>
        <p:txBody>
          <a:bodyPr wrap="square">
            <a:spAutoFit/>
          </a:bodyPr>
          <a:lstStyle/>
          <a:p>
            <a:pPr defTabSz="913898">
              <a:defRPr/>
            </a:pPr>
            <a:r>
              <a:rPr lang="nb-NO" sz="1000" dirty="0"/>
              <a:t>Reservasjonsregisteret</a:t>
            </a:r>
          </a:p>
          <a:p>
            <a:pPr defTabSz="913898">
              <a:defRPr/>
            </a:pPr>
            <a:r>
              <a:rPr lang="nb-NO" sz="800" dirty="0">
                <a:latin typeface="Arial"/>
              </a:rPr>
              <a:t>(2001)</a:t>
            </a:r>
            <a:endParaRPr lang="nb-NO" sz="1600" dirty="0">
              <a:latin typeface="Arial"/>
            </a:endParaRPr>
          </a:p>
        </p:txBody>
      </p:sp>
      <p:cxnSp>
        <p:nvCxnSpPr>
          <p:cNvPr id="129" name="Straight Connector 113">
            <a:extLst>
              <a:ext uri="{FF2B5EF4-FFF2-40B4-BE49-F238E27FC236}">
                <a16:creationId xmlns:a16="http://schemas.microsoft.com/office/drawing/2014/main" id="{E91E81BD-9E21-834E-BAE3-2DC42F977173}"/>
              </a:ext>
            </a:extLst>
          </p:cNvPr>
          <p:cNvCxnSpPr>
            <a:cxnSpLocks/>
            <a:endCxn id="139" idx="0"/>
          </p:cNvCxnSpPr>
          <p:nvPr/>
        </p:nvCxnSpPr>
        <p:spPr>
          <a:xfrm>
            <a:off x="6105419" y="4171950"/>
            <a:ext cx="10232" cy="1701641"/>
          </a:xfrm>
          <a:prstGeom prst="line">
            <a:avLst/>
          </a:prstGeom>
          <a:ln w="19050" cap="rnd">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130" name="Text Box 15">
            <a:extLst>
              <a:ext uri="{FF2B5EF4-FFF2-40B4-BE49-F238E27FC236}">
                <a16:creationId xmlns:a16="http://schemas.microsoft.com/office/drawing/2014/main" id="{625BB6E3-5B59-B847-A71F-A07097AD6FE3}"/>
              </a:ext>
            </a:extLst>
          </p:cNvPr>
          <p:cNvSpPr txBox="1">
            <a:spLocks noChangeArrowheads="1"/>
          </p:cNvSpPr>
          <p:nvPr/>
        </p:nvSpPr>
        <p:spPr bwMode="auto">
          <a:xfrm>
            <a:off x="6118150" y="4097255"/>
            <a:ext cx="1596364" cy="954107"/>
          </a:xfrm>
          <a:prstGeom prst="rect">
            <a:avLst/>
          </a:prstGeom>
          <a:noFill/>
          <a:ln w="25400">
            <a:noFill/>
            <a:miter lim="800000"/>
            <a:headEnd/>
            <a:tailEnd/>
          </a:ln>
        </p:spPr>
        <p:txBody>
          <a:bodyPr wrap="square" lIns="91440" tIns="45720" rIns="91440" bIns="45720" anchor="t">
            <a:spAutoFit/>
          </a:bodyPr>
          <a:lstStyle/>
          <a:p>
            <a:pPr defTabSz="913898">
              <a:defRPr/>
            </a:pPr>
            <a:r>
              <a:rPr lang="nb-NO" sz="1000"/>
              <a:t>Partiregisteret </a:t>
            </a:r>
            <a:br>
              <a:rPr lang="nb-NO" sz="1000"/>
            </a:br>
            <a:r>
              <a:rPr lang="nb-NO" sz="800"/>
              <a:t>(2002)</a:t>
            </a:r>
            <a:endParaRPr lang="en-US"/>
          </a:p>
          <a:p>
            <a:pPr defTabSz="913898">
              <a:defRPr/>
            </a:pPr>
            <a:endParaRPr lang="nb-NO" sz="1000"/>
          </a:p>
          <a:p>
            <a:pPr defTabSz="913898">
              <a:defRPr/>
            </a:pPr>
            <a:r>
              <a:rPr lang="nb-NO" sz="1000"/>
              <a:t>Registeret for utøvere av alternativ behandling</a:t>
            </a:r>
            <a:endParaRPr lang="nb-NO"/>
          </a:p>
          <a:p>
            <a:pPr defTabSz="913898">
              <a:defRPr/>
            </a:pPr>
            <a:r>
              <a:rPr lang="nb-NO" sz="800">
                <a:latin typeface="Arial"/>
              </a:rPr>
              <a:t>(2002)</a:t>
            </a:r>
          </a:p>
        </p:txBody>
      </p:sp>
      <p:sp>
        <p:nvSpPr>
          <p:cNvPr id="60" name="Ellipse 59">
            <a:extLst>
              <a:ext uri="{FF2B5EF4-FFF2-40B4-BE49-F238E27FC236}">
                <a16:creationId xmlns:a16="http://schemas.microsoft.com/office/drawing/2014/main" id="{C1E2F528-77CF-5043-B33B-E4DF405EB8A5}"/>
              </a:ext>
            </a:extLst>
          </p:cNvPr>
          <p:cNvSpPr/>
          <p:nvPr/>
        </p:nvSpPr>
        <p:spPr>
          <a:xfrm>
            <a:off x="10425150" y="5867235"/>
            <a:ext cx="117901" cy="117901"/>
          </a:xfrm>
          <a:prstGeom prst="ellipse">
            <a:avLst/>
          </a:prstGeom>
          <a:solidFill>
            <a:schemeClr val="accent4"/>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1" name="Ellipse 60">
            <a:extLst>
              <a:ext uri="{FF2B5EF4-FFF2-40B4-BE49-F238E27FC236}">
                <a16:creationId xmlns:a16="http://schemas.microsoft.com/office/drawing/2014/main" id="{EA72BDBE-65E8-7B43-9670-9CD7FD97ACA9}"/>
              </a:ext>
            </a:extLst>
          </p:cNvPr>
          <p:cNvSpPr/>
          <p:nvPr/>
        </p:nvSpPr>
        <p:spPr>
          <a:xfrm>
            <a:off x="6679539" y="5867291"/>
            <a:ext cx="117901" cy="117901"/>
          </a:xfrm>
          <a:prstGeom prst="ellipse">
            <a:avLst/>
          </a:prstGeom>
          <a:solidFill>
            <a:schemeClr val="accent4"/>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3" name="Ellipse 62">
            <a:extLst>
              <a:ext uri="{FF2B5EF4-FFF2-40B4-BE49-F238E27FC236}">
                <a16:creationId xmlns:a16="http://schemas.microsoft.com/office/drawing/2014/main" id="{2D77A0C0-CC73-0940-BD50-165382192B48}"/>
              </a:ext>
            </a:extLst>
          </p:cNvPr>
          <p:cNvSpPr/>
          <p:nvPr/>
        </p:nvSpPr>
        <p:spPr>
          <a:xfrm>
            <a:off x="4182463" y="5867235"/>
            <a:ext cx="117901" cy="117901"/>
          </a:xfrm>
          <a:prstGeom prst="ellipse">
            <a:avLst/>
          </a:prstGeom>
          <a:solidFill>
            <a:schemeClr val="accent4"/>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4" name="TekstSylinder 63">
            <a:extLst>
              <a:ext uri="{FF2B5EF4-FFF2-40B4-BE49-F238E27FC236}">
                <a16:creationId xmlns:a16="http://schemas.microsoft.com/office/drawing/2014/main" id="{3D213057-055A-ED4A-B2AC-BA1C602542DD}"/>
              </a:ext>
            </a:extLst>
          </p:cNvPr>
          <p:cNvSpPr txBox="1"/>
          <p:nvPr/>
        </p:nvSpPr>
        <p:spPr>
          <a:xfrm>
            <a:off x="7727239" y="6033559"/>
            <a:ext cx="524693" cy="276935"/>
          </a:xfrm>
          <a:prstGeom prst="rect">
            <a:avLst/>
          </a:prstGeom>
          <a:noFill/>
        </p:spPr>
        <p:txBody>
          <a:bodyPr wrap="square" rtlCol="0">
            <a:spAutoFit/>
          </a:bodyPr>
          <a:lstStyle/>
          <a:p>
            <a:r>
              <a:rPr lang="nb-NO" sz="1200"/>
              <a:t>2010</a:t>
            </a:r>
          </a:p>
        </p:txBody>
      </p:sp>
      <p:sp>
        <p:nvSpPr>
          <p:cNvPr id="65" name="TekstSylinder 64">
            <a:extLst>
              <a:ext uri="{FF2B5EF4-FFF2-40B4-BE49-F238E27FC236}">
                <a16:creationId xmlns:a16="http://schemas.microsoft.com/office/drawing/2014/main" id="{68B513E7-E192-3F47-93CC-46C057EFC29D}"/>
              </a:ext>
            </a:extLst>
          </p:cNvPr>
          <p:cNvSpPr txBox="1"/>
          <p:nvPr/>
        </p:nvSpPr>
        <p:spPr>
          <a:xfrm>
            <a:off x="8975777" y="6033559"/>
            <a:ext cx="524693" cy="276935"/>
          </a:xfrm>
          <a:prstGeom prst="rect">
            <a:avLst/>
          </a:prstGeom>
          <a:noFill/>
        </p:spPr>
        <p:txBody>
          <a:bodyPr wrap="square" rtlCol="0">
            <a:spAutoFit/>
          </a:bodyPr>
          <a:lstStyle/>
          <a:p>
            <a:r>
              <a:rPr lang="nb-NO" sz="1200"/>
              <a:t>2015</a:t>
            </a:r>
          </a:p>
        </p:txBody>
      </p:sp>
      <p:sp>
        <p:nvSpPr>
          <p:cNvPr id="66" name="TekstSylinder 65">
            <a:extLst>
              <a:ext uri="{FF2B5EF4-FFF2-40B4-BE49-F238E27FC236}">
                <a16:creationId xmlns:a16="http://schemas.microsoft.com/office/drawing/2014/main" id="{6BAE016D-7E7B-0545-86CF-1F90E59EDDA8}"/>
              </a:ext>
            </a:extLst>
          </p:cNvPr>
          <p:cNvSpPr txBox="1"/>
          <p:nvPr/>
        </p:nvSpPr>
        <p:spPr>
          <a:xfrm>
            <a:off x="10224315" y="6033559"/>
            <a:ext cx="524693" cy="276935"/>
          </a:xfrm>
          <a:prstGeom prst="rect">
            <a:avLst/>
          </a:prstGeom>
          <a:noFill/>
        </p:spPr>
        <p:txBody>
          <a:bodyPr wrap="square" rtlCol="0">
            <a:spAutoFit/>
          </a:bodyPr>
          <a:lstStyle/>
          <a:p>
            <a:r>
              <a:rPr lang="nb-NO" sz="1200"/>
              <a:t>2020</a:t>
            </a:r>
          </a:p>
        </p:txBody>
      </p:sp>
      <p:sp>
        <p:nvSpPr>
          <p:cNvPr id="99" name="Text Box 15">
            <a:extLst>
              <a:ext uri="{FF2B5EF4-FFF2-40B4-BE49-F238E27FC236}">
                <a16:creationId xmlns:a16="http://schemas.microsoft.com/office/drawing/2014/main" id="{D352FD80-5DA6-764B-BA30-7651811FCA72}"/>
              </a:ext>
            </a:extLst>
          </p:cNvPr>
          <p:cNvSpPr txBox="1">
            <a:spLocks noChangeArrowheads="1"/>
          </p:cNvSpPr>
          <p:nvPr/>
        </p:nvSpPr>
        <p:spPr bwMode="auto">
          <a:xfrm>
            <a:off x="6964268" y="5249521"/>
            <a:ext cx="977453" cy="523099"/>
          </a:xfrm>
          <a:prstGeom prst="rect">
            <a:avLst/>
          </a:prstGeom>
          <a:noFill/>
          <a:ln w="25400">
            <a:noFill/>
            <a:miter lim="800000"/>
            <a:headEnd/>
            <a:tailEnd/>
          </a:ln>
        </p:spPr>
        <p:txBody>
          <a:bodyPr wrap="square">
            <a:spAutoFit/>
          </a:bodyPr>
          <a:lstStyle/>
          <a:p>
            <a:pPr defTabSz="913898">
              <a:defRPr/>
            </a:pPr>
            <a:r>
              <a:rPr lang="nb-NO" sz="1000"/>
              <a:t>Akvakultur-</a:t>
            </a:r>
          </a:p>
          <a:p>
            <a:pPr defTabSz="913898">
              <a:defRPr/>
            </a:pPr>
            <a:r>
              <a:rPr lang="nb-NO" sz="1000"/>
              <a:t>registeret</a:t>
            </a:r>
          </a:p>
          <a:p>
            <a:pPr defTabSz="913898">
              <a:defRPr/>
            </a:pPr>
            <a:r>
              <a:rPr lang="nb-NO" sz="800">
                <a:latin typeface="Arial"/>
              </a:rPr>
              <a:t>(2006)</a:t>
            </a:r>
          </a:p>
        </p:txBody>
      </p:sp>
      <p:sp>
        <p:nvSpPr>
          <p:cNvPr id="101" name="Text Box 15">
            <a:extLst>
              <a:ext uri="{FF2B5EF4-FFF2-40B4-BE49-F238E27FC236}">
                <a16:creationId xmlns:a16="http://schemas.microsoft.com/office/drawing/2014/main" id="{9CF9D794-A10C-B34A-BDCA-4D8F6F8C4D28}"/>
              </a:ext>
            </a:extLst>
          </p:cNvPr>
          <p:cNvSpPr txBox="1">
            <a:spLocks noChangeArrowheads="1"/>
          </p:cNvSpPr>
          <p:nvPr/>
        </p:nvSpPr>
        <p:spPr bwMode="auto">
          <a:xfrm>
            <a:off x="9525371" y="2242267"/>
            <a:ext cx="1697376" cy="369247"/>
          </a:xfrm>
          <a:prstGeom prst="rect">
            <a:avLst/>
          </a:prstGeom>
          <a:noFill/>
          <a:ln w="25400">
            <a:noFill/>
            <a:miter lim="800000"/>
            <a:headEnd/>
            <a:tailEnd/>
          </a:ln>
        </p:spPr>
        <p:txBody>
          <a:bodyPr wrap="square">
            <a:spAutoFit/>
          </a:bodyPr>
          <a:lstStyle/>
          <a:p>
            <a:pPr defTabSz="913898">
              <a:defRPr/>
            </a:pPr>
            <a:r>
              <a:rPr lang="nb-NO" sz="1000"/>
              <a:t>Register for offentlig støtte</a:t>
            </a:r>
          </a:p>
          <a:p>
            <a:pPr defTabSz="913898">
              <a:defRPr/>
            </a:pPr>
            <a:r>
              <a:rPr lang="nb-NO" sz="800">
                <a:latin typeface="Arial"/>
              </a:rPr>
              <a:t>(2016)</a:t>
            </a:r>
          </a:p>
        </p:txBody>
      </p:sp>
      <p:cxnSp>
        <p:nvCxnSpPr>
          <p:cNvPr id="102" name="Straight Connector 113">
            <a:extLst>
              <a:ext uri="{FF2B5EF4-FFF2-40B4-BE49-F238E27FC236}">
                <a16:creationId xmlns:a16="http://schemas.microsoft.com/office/drawing/2014/main" id="{B37676B4-F63D-0742-BB47-1C25D99627CF}"/>
              </a:ext>
            </a:extLst>
          </p:cNvPr>
          <p:cNvCxnSpPr>
            <a:cxnSpLocks/>
          </p:cNvCxnSpPr>
          <p:nvPr/>
        </p:nvCxnSpPr>
        <p:spPr>
          <a:xfrm>
            <a:off x="7779793" y="2387525"/>
            <a:ext cx="0" cy="3450150"/>
          </a:xfrm>
          <a:prstGeom prst="line">
            <a:avLst/>
          </a:prstGeom>
          <a:ln w="19050" cap="rnd">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105" name="Text Box 15">
            <a:extLst>
              <a:ext uri="{FF2B5EF4-FFF2-40B4-BE49-F238E27FC236}">
                <a16:creationId xmlns:a16="http://schemas.microsoft.com/office/drawing/2014/main" id="{83E1BE2F-88DA-3340-A73D-3E10B2A90D51}"/>
              </a:ext>
            </a:extLst>
          </p:cNvPr>
          <p:cNvSpPr txBox="1">
            <a:spLocks noChangeArrowheads="1"/>
          </p:cNvSpPr>
          <p:nvPr/>
        </p:nvSpPr>
        <p:spPr bwMode="auto">
          <a:xfrm>
            <a:off x="7779787" y="2242268"/>
            <a:ext cx="1524000" cy="861774"/>
          </a:xfrm>
          <a:prstGeom prst="rect">
            <a:avLst/>
          </a:prstGeom>
          <a:noFill/>
          <a:ln w="25400">
            <a:noFill/>
            <a:miter lim="800000"/>
            <a:headEnd/>
            <a:tailEnd/>
          </a:ln>
        </p:spPr>
        <p:txBody>
          <a:bodyPr wrap="square">
            <a:spAutoFit/>
          </a:bodyPr>
          <a:lstStyle/>
          <a:p>
            <a:pPr defTabSz="913898">
              <a:defRPr/>
            </a:pPr>
            <a:r>
              <a:rPr lang="nb-NO" sz="1000">
                <a:latin typeface="Arial"/>
              </a:rPr>
              <a:t>Frivillighetsregisteret</a:t>
            </a:r>
          </a:p>
          <a:p>
            <a:pPr defTabSz="913898">
              <a:defRPr/>
            </a:pPr>
            <a:r>
              <a:rPr lang="nb-NO" sz="800">
                <a:latin typeface="Arial"/>
              </a:rPr>
              <a:t>(2009)</a:t>
            </a:r>
          </a:p>
          <a:p>
            <a:pPr defTabSz="913898">
              <a:defRPr/>
            </a:pPr>
            <a:endParaRPr lang="nb-NO" sz="800">
              <a:latin typeface="Arial"/>
            </a:endParaRPr>
          </a:p>
          <a:p>
            <a:pPr defTabSz="913898">
              <a:defRPr/>
            </a:pPr>
            <a:endParaRPr lang="nb-NO" sz="800">
              <a:latin typeface="Arial"/>
            </a:endParaRPr>
          </a:p>
          <a:p>
            <a:pPr defTabSz="913898">
              <a:defRPr/>
            </a:pPr>
            <a:endParaRPr lang="nb-NO" sz="1600">
              <a:latin typeface="Arial"/>
            </a:endParaRPr>
          </a:p>
        </p:txBody>
      </p:sp>
      <p:cxnSp>
        <p:nvCxnSpPr>
          <p:cNvPr id="107" name="Straight Connector 113">
            <a:extLst>
              <a:ext uri="{FF2B5EF4-FFF2-40B4-BE49-F238E27FC236}">
                <a16:creationId xmlns:a16="http://schemas.microsoft.com/office/drawing/2014/main" id="{A56754C8-0B79-EF4C-A466-3B0C6B915A75}"/>
              </a:ext>
            </a:extLst>
          </p:cNvPr>
          <p:cNvCxnSpPr>
            <a:cxnSpLocks/>
          </p:cNvCxnSpPr>
          <p:nvPr/>
        </p:nvCxnSpPr>
        <p:spPr>
          <a:xfrm>
            <a:off x="9516751" y="2387525"/>
            <a:ext cx="0" cy="3450150"/>
          </a:xfrm>
          <a:prstGeom prst="line">
            <a:avLst/>
          </a:prstGeom>
          <a:ln w="19050" cap="rnd">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127" name="Straight Connector 113">
            <a:extLst>
              <a:ext uri="{FF2B5EF4-FFF2-40B4-BE49-F238E27FC236}">
                <a16:creationId xmlns:a16="http://schemas.microsoft.com/office/drawing/2014/main" id="{783102E4-9CB4-AF42-B24A-37744DAE61CE}"/>
              </a:ext>
            </a:extLst>
          </p:cNvPr>
          <p:cNvCxnSpPr>
            <a:cxnSpLocks/>
          </p:cNvCxnSpPr>
          <p:nvPr/>
        </p:nvCxnSpPr>
        <p:spPr>
          <a:xfrm>
            <a:off x="6966766" y="5364587"/>
            <a:ext cx="0" cy="463882"/>
          </a:xfrm>
          <a:prstGeom prst="line">
            <a:avLst/>
          </a:prstGeom>
          <a:ln w="19050" cap="rnd">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3" name="Ellipse 2">
            <a:extLst>
              <a:ext uri="{FF2B5EF4-FFF2-40B4-BE49-F238E27FC236}">
                <a16:creationId xmlns:a16="http://schemas.microsoft.com/office/drawing/2014/main" id="{4A0E9920-88CA-1819-F46A-5305C39CEDCA}"/>
              </a:ext>
            </a:extLst>
          </p:cNvPr>
          <p:cNvSpPr/>
          <p:nvPr/>
        </p:nvSpPr>
        <p:spPr>
          <a:xfrm>
            <a:off x="11538462" y="5872183"/>
            <a:ext cx="117901" cy="117901"/>
          </a:xfrm>
          <a:prstGeom prst="ellipse">
            <a:avLst/>
          </a:prstGeom>
          <a:solidFill>
            <a:schemeClr val="accent4"/>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4" name="TekstSylinder 3">
            <a:extLst>
              <a:ext uri="{FF2B5EF4-FFF2-40B4-BE49-F238E27FC236}">
                <a16:creationId xmlns:a16="http://schemas.microsoft.com/office/drawing/2014/main" id="{AFB4EEB3-E942-D6AA-F369-512BBB839BB7}"/>
              </a:ext>
            </a:extLst>
          </p:cNvPr>
          <p:cNvSpPr txBox="1"/>
          <p:nvPr/>
        </p:nvSpPr>
        <p:spPr>
          <a:xfrm>
            <a:off x="11337627" y="6038507"/>
            <a:ext cx="524693" cy="276935"/>
          </a:xfrm>
          <a:prstGeom prst="rect">
            <a:avLst/>
          </a:prstGeom>
          <a:noFill/>
        </p:spPr>
        <p:txBody>
          <a:bodyPr wrap="square" lIns="91440" tIns="45720" rIns="91440" bIns="45720" rtlCol="0" anchor="t">
            <a:spAutoFit/>
          </a:bodyPr>
          <a:lstStyle/>
          <a:p>
            <a:r>
              <a:rPr lang="nb-NO" sz="1200"/>
              <a:t>2025</a:t>
            </a:r>
          </a:p>
        </p:txBody>
      </p:sp>
      <p:cxnSp>
        <p:nvCxnSpPr>
          <p:cNvPr id="6" name="Straight Connector 113">
            <a:extLst>
              <a:ext uri="{FF2B5EF4-FFF2-40B4-BE49-F238E27FC236}">
                <a16:creationId xmlns:a16="http://schemas.microsoft.com/office/drawing/2014/main" id="{0C7865AF-A790-FCBD-730A-A81E0C1F3B10}"/>
              </a:ext>
            </a:extLst>
          </p:cNvPr>
          <p:cNvCxnSpPr>
            <a:cxnSpLocks/>
          </p:cNvCxnSpPr>
          <p:nvPr/>
        </p:nvCxnSpPr>
        <p:spPr>
          <a:xfrm flipH="1">
            <a:off x="4682286" y="2717424"/>
            <a:ext cx="6852" cy="3149811"/>
          </a:xfrm>
          <a:prstGeom prst="line">
            <a:avLst/>
          </a:prstGeom>
          <a:ln w="19050" cap="rnd">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9" name="TekstSylinder 8">
            <a:extLst>
              <a:ext uri="{FF2B5EF4-FFF2-40B4-BE49-F238E27FC236}">
                <a16:creationId xmlns:a16="http://schemas.microsoft.com/office/drawing/2014/main" id="{EC88EEF6-0C93-B769-9E0D-1F1589B4100B}"/>
              </a:ext>
            </a:extLst>
          </p:cNvPr>
          <p:cNvSpPr txBox="1"/>
          <p:nvPr/>
        </p:nvSpPr>
        <p:spPr>
          <a:xfrm>
            <a:off x="9688082" y="3246288"/>
            <a:ext cx="3360322" cy="246221"/>
          </a:xfrm>
          <a:prstGeom prst="rect">
            <a:avLst/>
          </a:prstGeom>
          <a:noFill/>
        </p:spPr>
        <p:txBody>
          <a:bodyPr wrap="square">
            <a:spAutoFit/>
          </a:bodyPr>
          <a:lstStyle/>
          <a:p>
            <a:r>
              <a:rPr lang="nb-NO" sz="1000" dirty="0"/>
              <a:t>Kommunalt rapporteringsregister </a:t>
            </a:r>
          </a:p>
        </p:txBody>
      </p:sp>
      <p:sp>
        <p:nvSpPr>
          <p:cNvPr id="7" name="Title 6">
            <a:extLst>
              <a:ext uri="{FF2B5EF4-FFF2-40B4-BE49-F238E27FC236}">
                <a16:creationId xmlns:a16="http://schemas.microsoft.com/office/drawing/2014/main" id="{D9EFAFAE-724A-0453-AA25-BCEE15DBC2D1}"/>
              </a:ext>
            </a:extLst>
          </p:cNvPr>
          <p:cNvSpPr>
            <a:spLocks noGrp="1"/>
          </p:cNvSpPr>
          <p:nvPr>
            <p:ph type="title"/>
          </p:nvPr>
        </p:nvSpPr>
        <p:spPr/>
        <p:txBody>
          <a:bodyPr anchor="t" anchorCtr="0"/>
          <a:lstStyle/>
          <a:p>
            <a:r>
              <a:rPr lang="nb-NO" dirty="0"/>
              <a:t>Registers </a:t>
            </a:r>
            <a:r>
              <a:rPr lang="nb-NO" dirty="0" err="1"/>
              <a:t>established</a:t>
            </a:r>
            <a:r>
              <a:rPr lang="nb-NO" dirty="0"/>
              <a:t> over time</a:t>
            </a:r>
          </a:p>
        </p:txBody>
      </p:sp>
      <p:sp>
        <p:nvSpPr>
          <p:cNvPr id="2" name="Text Box 15">
            <a:extLst>
              <a:ext uri="{FF2B5EF4-FFF2-40B4-BE49-F238E27FC236}">
                <a16:creationId xmlns:a16="http://schemas.microsoft.com/office/drawing/2014/main" id="{B57AD8E8-5AFC-605B-C591-8D4B79C501D4}"/>
              </a:ext>
            </a:extLst>
          </p:cNvPr>
          <p:cNvSpPr txBox="1">
            <a:spLocks noChangeArrowheads="1"/>
          </p:cNvSpPr>
          <p:nvPr/>
        </p:nvSpPr>
        <p:spPr bwMode="auto">
          <a:xfrm>
            <a:off x="10072230" y="3856953"/>
            <a:ext cx="1697376" cy="369247"/>
          </a:xfrm>
          <a:prstGeom prst="rect">
            <a:avLst/>
          </a:prstGeom>
          <a:noFill/>
          <a:ln w="25400">
            <a:noFill/>
            <a:miter lim="800000"/>
            <a:headEnd/>
            <a:tailEnd/>
          </a:ln>
        </p:spPr>
        <p:txBody>
          <a:bodyPr wrap="square">
            <a:spAutoFit/>
          </a:bodyPr>
          <a:lstStyle/>
          <a:p>
            <a:pPr defTabSz="913898">
              <a:defRPr/>
            </a:pPr>
            <a:r>
              <a:rPr lang="nb-NO" sz="1000" dirty="0"/>
              <a:t>Reelle rettighetshavere</a:t>
            </a:r>
          </a:p>
          <a:p>
            <a:pPr defTabSz="913898">
              <a:defRPr/>
            </a:pPr>
            <a:r>
              <a:rPr lang="nb-NO" sz="800" dirty="0">
                <a:latin typeface="Arial"/>
              </a:rPr>
              <a:t>(2024)</a:t>
            </a:r>
          </a:p>
        </p:txBody>
      </p:sp>
      <p:cxnSp>
        <p:nvCxnSpPr>
          <p:cNvPr id="5" name="Straight Connector 113">
            <a:extLst>
              <a:ext uri="{FF2B5EF4-FFF2-40B4-BE49-F238E27FC236}">
                <a16:creationId xmlns:a16="http://schemas.microsoft.com/office/drawing/2014/main" id="{924A1102-ADCF-6338-C8D8-F186C3D5937C}"/>
              </a:ext>
            </a:extLst>
          </p:cNvPr>
          <p:cNvCxnSpPr>
            <a:cxnSpLocks/>
          </p:cNvCxnSpPr>
          <p:nvPr/>
        </p:nvCxnSpPr>
        <p:spPr>
          <a:xfrm>
            <a:off x="11326447" y="4171950"/>
            <a:ext cx="0" cy="1695285"/>
          </a:xfrm>
          <a:prstGeom prst="line">
            <a:avLst/>
          </a:prstGeom>
          <a:ln w="19050" cap="rnd">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12" name="Text Box 15">
            <a:extLst>
              <a:ext uri="{FF2B5EF4-FFF2-40B4-BE49-F238E27FC236}">
                <a16:creationId xmlns:a16="http://schemas.microsoft.com/office/drawing/2014/main" id="{C16ED0D5-7136-6ED8-411E-D7DDAE041B3B}"/>
              </a:ext>
            </a:extLst>
          </p:cNvPr>
          <p:cNvSpPr txBox="1">
            <a:spLocks noChangeArrowheads="1"/>
          </p:cNvSpPr>
          <p:nvPr/>
        </p:nvSpPr>
        <p:spPr bwMode="auto">
          <a:xfrm>
            <a:off x="10121861" y="4423733"/>
            <a:ext cx="724478" cy="369247"/>
          </a:xfrm>
          <a:prstGeom prst="rect">
            <a:avLst/>
          </a:prstGeom>
          <a:noFill/>
          <a:ln w="25400">
            <a:noFill/>
            <a:miter lim="800000"/>
            <a:headEnd/>
            <a:tailEnd/>
          </a:ln>
        </p:spPr>
        <p:txBody>
          <a:bodyPr wrap="square">
            <a:spAutoFit/>
          </a:bodyPr>
          <a:lstStyle/>
          <a:p>
            <a:pPr defTabSz="913898">
              <a:defRPr/>
            </a:pPr>
            <a:r>
              <a:rPr lang="nb-NO" sz="1000" dirty="0"/>
              <a:t>KFN, KFI</a:t>
            </a:r>
          </a:p>
          <a:p>
            <a:pPr defTabSz="913898">
              <a:defRPr/>
            </a:pPr>
            <a:r>
              <a:rPr lang="nb-NO" sz="800" dirty="0">
                <a:latin typeface="Arial"/>
              </a:rPr>
              <a:t>(2021)</a:t>
            </a:r>
          </a:p>
        </p:txBody>
      </p:sp>
      <p:cxnSp>
        <p:nvCxnSpPr>
          <p:cNvPr id="13" name="Straight Connector 113">
            <a:extLst>
              <a:ext uri="{FF2B5EF4-FFF2-40B4-BE49-F238E27FC236}">
                <a16:creationId xmlns:a16="http://schemas.microsoft.com/office/drawing/2014/main" id="{D554EBAB-F6AC-5E2F-3E23-5A946049F363}"/>
              </a:ext>
            </a:extLst>
          </p:cNvPr>
          <p:cNvCxnSpPr>
            <a:cxnSpLocks/>
          </p:cNvCxnSpPr>
          <p:nvPr/>
        </p:nvCxnSpPr>
        <p:spPr>
          <a:xfrm>
            <a:off x="10749008" y="4730262"/>
            <a:ext cx="0" cy="1168742"/>
          </a:xfrm>
          <a:prstGeom prst="line">
            <a:avLst/>
          </a:prstGeom>
          <a:ln w="19050" cap="rnd">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15" name="Straight Connector 113">
            <a:extLst>
              <a:ext uri="{FF2B5EF4-FFF2-40B4-BE49-F238E27FC236}">
                <a16:creationId xmlns:a16="http://schemas.microsoft.com/office/drawing/2014/main" id="{FF87D28C-C285-CBE3-7471-B4CDB06C4B82}"/>
              </a:ext>
            </a:extLst>
          </p:cNvPr>
          <p:cNvCxnSpPr>
            <a:cxnSpLocks/>
          </p:cNvCxnSpPr>
          <p:nvPr/>
        </p:nvCxnSpPr>
        <p:spPr>
          <a:xfrm>
            <a:off x="10845285" y="4704849"/>
            <a:ext cx="0" cy="1168742"/>
          </a:xfrm>
          <a:prstGeom prst="line">
            <a:avLst/>
          </a:prstGeom>
          <a:ln w="19050" cap="rnd">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1176994"/>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tel 1">
            <a:extLst>
              <a:ext uri="{FF2B5EF4-FFF2-40B4-BE49-F238E27FC236}">
                <a16:creationId xmlns:a16="http://schemas.microsoft.com/office/drawing/2014/main" id="{856C6DF3-2F4C-0914-1BC1-5E794A36A4D6}"/>
              </a:ext>
            </a:extLst>
          </p:cNvPr>
          <p:cNvSpPr>
            <a:spLocks noGrp="1"/>
          </p:cNvSpPr>
          <p:nvPr>
            <p:ph type="title"/>
          </p:nvPr>
        </p:nvSpPr>
        <p:spPr>
          <a:xfrm>
            <a:off x="622800" y="576000"/>
            <a:ext cx="10842395" cy="1136387"/>
          </a:xfrm>
        </p:spPr>
        <p:txBody>
          <a:bodyPr anchor="t" anchorCtr="0">
            <a:normAutofit/>
          </a:bodyPr>
          <a:lstStyle/>
          <a:p>
            <a:r>
              <a:rPr lang="en-GB" altLang="nb-NO"/>
              <a:t>17 registers running on 14 systems</a:t>
            </a:r>
          </a:p>
        </p:txBody>
      </p:sp>
      <p:sp>
        <p:nvSpPr>
          <p:cNvPr id="4" name="Freeform 74">
            <a:extLst>
              <a:ext uri="{FF2B5EF4-FFF2-40B4-BE49-F238E27FC236}">
                <a16:creationId xmlns:a16="http://schemas.microsoft.com/office/drawing/2014/main" id="{90F6A839-DCB9-511C-059D-B274A2BEB338}"/>
              </a:ext>
            </a:extLst>
          </p:cNvPr>
          <p:cNvSpPr/>
          <p:nvPr/>
        </p:nvSpPr>
        <p:spPr>
          <a:xfrm>
            <a:off x="2151529" y="2588559"/>
            <a:ext cx="3589063" cy="3328147"/>
          </a:xfrm>
          <a:custGeom>
            <a:avLst/>
            <a:gdLst>
              <a:gd name="connsiteX0" fmla="*/ 0 w 3640200"/>
              <a:gd name="connsiteY0" fmla="*/ 3025588 h 3231847"/>
              <a:gd name="connsiteX1" fmla="*/ 1963271 w 3640200"/>
              <a:gd name="connsiteY1" fmla="*/ 3086100 h 3231847"/>
              <a:gd name="connsiteX2" fmla="*/ 3442447 w 3640200"/>
              <a:gd name="connsiteY2" fmla="*/ 1378323 h 3231847"/>
              <a:gd name="connsiteX3" fmla="*/ 3583642 w 3640200"/>
              <a:gd name="connsiteY3" fmla="*/ 0 h 3231847"/>
            </a:gdLst>
            <a:ahLst/>
            <a:cxnLst>
              <a:cxn ang="0">
                <a:pos x="connsiteX0" y="connsiteY0"/>
              </a:cxn>
              <a:cxn ang="0">
                <a:pos x="connsiteX1" y="connsiteY1"/>
              </a:cxn>
              <a:cxn ang="0">
                <a:pos x="connsiteX2" y="connsiteY2"/>
              </a:cxn>
              <a:cxn ang="0">
                <a:pos x="connsiteX3" y="connsiteY3"/>
              </a:cxn>
            </a:cxnLst>
            <a:rect l="l" t="t" r="r" b="b"/>
            <a:pathLst>
              <a:path w="3640200" h="3231847">
                <a:moveTo>
                  <a:pt x="0" y="3025588"/>
                </a:moveTo>
                <a:cubicBezTo>
                  <a:pt x="694765" y="3193116"/>
                  <a:pt x="1389530" y="3360644"/>
                  <a:pt x="1963271" y="3086100"/>
                </a:cubicBezTo>
                <a:cubicBezTo>
                  <a:pt x="2537012" y="2811556"/>
                  <a:pt x="3172385" y="1892673"/>
                  <a:pt x="3442447" y="1378323"/>
                </a:cubicBezTo>
                <a:cubicBezTo>
                  <a:pt x="3712509" y="863973"/>
                  <a:pt x="3648075" y="431986"/>
                  <a:pt x="3583642" y="0"/>
                </a:cubicBezTo>
              </a:path>
            </a:pathLst>
          </a:custGeom>
          <a:noFill/>
          <a:ln>
            <a:solidFill>
              <a:srgbClr val="0031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 name="Freeform 73">
            <a:extLst>
              <a:ext uri="{FF2B5EF4-FFF2-40B4-BE49-F238E27FC236}">
                <a16:creationId xmlns:a16="http://schemas.microsoft.com/office/drawing/2014/main" id="{3955EAF7-C0B7-1346-F2C3-886AB6F78D1B}"/>
              </a:ext>
            </a:extLst>
          </p:cNvPr>
          <p:cNvSpPr/>
          <p:nvPr/>
        </p:nvSpPr>
        <p:spPr>
          <a:xfrm>
            <a:off x="4894729" y="1883023"/>
            <a:ext cx="6078071" cy="2275512"/>
          </a:xfrm>
          <a:custGeom>
            <a:avLst/>
            <a:gdLst>
              <a:gd name="connsiteX0" fmla="*/ 0 w 6078071"/>
              <a:gd name="connsiteY0" fmla="*/ 1984586 h 2459745"/>
              <a:gd name="connsiteX1" fmla="*/ 1432112 w 6078071"/>
              <a:gd name="connsiteY1" fmla="*/ 1850116 h 2459745"/>
              <a:gd name="connsiteX2" fmla="*/ 2460812 w 6078071"/>
              <a:gd name="connsiteY2" fmla="*/ 2401445 h 2459745"/>
              <a:gd name="connsiteX3" fmla="*/ 5237630 w 6078071"/>
              <a:gd name="connsiteY3" fmla="*/ 229745 h 2459745"/>
              <a:gd name="connsiteX4" fmla="*/ 6078071 w 6078071"/>
              <a:gd name="connsiteY4" fmla="*/ 169233 h 24597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8071" h="2459745">
                <a:moveTo>
                  <a:pt x="0" y="1984586"/>
                </a:moveTo>
                <a:cubicBezTo>
                  <a:pt x="510988" y="1882613"/>
                  <a:pt x="1021977" y="1780640"/>
                  <a:pt x="1432112" y="1850116"/>
                </a:cubicBezTo>
                <a:cubicBezTo>
                  <a:pt x="1842247" y="1919592"/>
                  <a:pt x="1826559" y="2671507"/>
                  <a:pt x="2460812" y="2401445"/>
                </a:cubicBezTo>
                <a:cubicBezTo>
                  <a:pt x="3095065" y="2131383"/>
                  <a:pt x="4634754" y="601780"/>
                  <a:pt x="5237630" y="229745"/>
                </a:cubicBezTo>
                <a:cubicBezTo>
                  <a:pt x="5840506" y="-142290"/>
                  <a:pt x="5959288" y="13471"/>
                  <a:pt x="6078071" y="169233"/>
                </a:cubicBezTo>
              </a:path>
            </a:pathLst>
          </a:custGeom>
          <a:noFill/>
          <a:ln>
            <a:solidFill>
              <a:srgbClr val="0031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8" name="Freeform 65">
            <a:extLst>
              <a:ext uri="{FF2B5EF4-FFF2-40B4-BE49-F238E27FC236}">
                <a16:creationId xmlns:a16="http://schemas.microsoft.com/office/drawing/2014/main" id="{68CB3FE2-FA04-43BD-CD0F-24F9861FBF96}"/>
              </a:ext>
            </a:extLst>
          </p:cNvPr>
          <p:cNvSpPr/>
          <p:nvPr/>
        </p:nvSpPr>
        <p:spPr>
          <a:xfrm>
            <a:off x="1843709" y="2696135"/>
            <a:ext cx="3736825" cy="2828840"/>
          </a:xfrm>
          <a:custGeom>
            <a:avLst/>
            <a:gdLst>
              <a:gd name="connsiteX0" fmla="*/ 327242 w 3796583"/>
              <a:gd name="connsiteY0" fmla="*/ 0 h 2696136"/>
              <a:gd name="connsiteX1" fmla="*/ 206218 w 3796583"/>
              <a:gd name="connsiteY1" fmla="*/ 1532965 h 2696136"/>
              <a:gd name="connsiteX2" fmla="*/ 2727542 w 3796583"/>
              <a:gd name="connsiteY2" fmla="*/ 1539689 h 2696136"/>
              <a:gd name="connsiteX3" fmla="*/ 3796583 w 3796583"/>
              <a:gd name="connsiteY3" fmla="*/ 2696136 h 2696136"/>
            </a:gdLst>
            <a:ahLst/>
            <a:cxnLst>
              <a:cxn ang="0">
                <a:pos x="connsiteX0" y="connsiteY0"/>
              </a:cxn>
              <a:cxn ang="0">
                <a:pos x="connsiteX1" y="connsiteY1"/>
              </a:cxn>
              <a:cxn ang="0">
                <a:pos x="connsiteX2" y="connsiteY2"/>
              </a:cxn>
              <a:cxn ang="0">
                <a:pos x="connsiteX3" y="connsiteY3"/>
              </a:cxn>
            </a:cxnLst>
            <a:rect l="l" t="t" r="r" b="b"/>
            <a:pathLst>
              <a:path w="3796583" h="2696136">
                <a:moveTo>
                  <a:pt x="327242" y="0"/>
                </a:moveTo>
                <a:cubicBezTo>
                  <a:pt x="66705" y="638175"/>
                  <a:pt x="-193832" y="1276350"/>
                  <a:pt x="206218" y="1532965"/>
                </a:cubicBezTo>
                <a:cubicBezTo>
                  <a:pt x="606268" y="1789580"/>
                  <a:pt x="2129148" y="1345827"/>
                  <a:pt x="2727542" y="1539689"/>
                </a:cubicBezTo>
                <a:cubicBezTo>
                  <a:pt x="3325936" y="1733551"/>
                  <a:pt x="3626254" y="2482104"/>
                  <a:pt x="3796583" y="2696136"/>
                </a:cubicBezTo>
              </a:path>
            </a:pathLst>
          </a:custGeom>
          <a:noFill/>
          <a:ln>
            <a:solidFill>
              <a:srgbClr val="0031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1" name="Freeform 62">
            <a:extLst>
              <a:ext uri="{FF2B5EF4-FFF2-40B4-BE49-F238E27FC236}">
                <a16:creationId xmlns:a16="http://schemas.microsoft.com/office/drawing/2014/main" id="{DBB54F35-7FC3-3F39-8E4B-1AC3D29C327A}"/>
              </a:ext>
            </a:extLst>
          </p:cNvPr>
          <p:cNvSpPr/>
          <p:nvPr/>
        </p:nvSpPr>
        <p:spPr>
          <a:xfrm>
            <a:off x="5930153" y="3200400"/>
            <a:ext cx="1795182" cy="2572424"/>
          </a:xfrm>
          <a:custGeom>
            <a:avLst/>
            <a:gdLst>
              <a:gd name="connsiteX0" fmla="*/ 0 w 1795182"/>
              <a:gd name="connsiteY0" fmla="*/ 2521324 h 2572424"/>
              <a:gd name="connsiteX1" fmla="*/ 477371 w 1795182"/>
              <a:gd name="connsiteY1" fmla="*/ 2480982 h 2572424"/>
              <a:gd name="connsiteX2" fmla="*/ 510988 w 1795182"/>
              <a:gd name="connsiteY2" fmla="*/ 1680882 h 2572424"/>
              <a:gd name="connsiteX3" fmla="*/ 1506071 w 1795182"/>
              <a:gd name="connsiteY3" fmla="*/ 1472453 h 2572424"/>
              <a:gd name="connsiteX4" fmla="*/ 1795182 w 1795182"/>
              <a:gd name="connsiteY4" fmla="*/ 0 h 2572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5182" h="2572424">
                <a:moveTo>
                  <a:pt x="0" y="2521324"/>
                </a:moveTo>
                <a:cubicBezTo>
                  <a:pt x="196103" y="2571190"/>
                  <a:pt x="392206" y="2621056"/>
                  <a:pt x="477371" y="2480982"/>
                </a:cubicBezTo>
                <a:cubicBezTo>
                  <a:pt x="562536" y="2340908"/>
                  <a:pt x="339538" y="1848970"/>
                  <a:pt x="510988" y="1680882"/>
                </a:cubicBezTo>
                <a:cubicBezTo>
                  <a:pt x="682438" y="1512794"/>
                  <a:pt x="1292039" y="1752600"/>
                  <a:pt x="1506071" y="1472453"/>
                </a:cubicBezTo>
                <a:cubicBezTo>
                  <a:pt x="1720103" y="1192306"/>
                  <a:pt x="1759323" y="252132"/>
                  <a:pt x="1795182" y="0"/>
                </a:cubicBezTo>
              </a:path>
            </a:pathLst>
          </a:custGeom>
          <a:noFill/>
          <a:ln>
            <a:solidFill>
              <a:srgbClr val="0031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3" name="Freeform 61">
            <a:extLst>
              <a:ext uri="{FF2B5EF4-FFF2-40B4-BE49-F238E27FC236}">
                <a16:creationId xmlns:a16="http://schemas.microsoft.com/office/drawing/2014/main" id="{CE01C596-0986-44B2-77B4-6A1A57F84CC0}"/>
              </a:ext>
            </a:extLst>
          </p:cNvPr>
          <p:cNvSpPr/>
          <p:nvPr/>
        </p:nvSpPr>
        <p:spPr>
          <a:xfrm>
            <a:off x="8236324" y="2894655"/>
            <a:ext cx="1385047" cy="725345"/>
          </a:xfrm>
          <a:custGeom>
            <a:avLst/>
            <a:gdLst>
              <a:gd name="connsiteX0" fmla="*/ 0 w 1385047"/>
              <a:gd name="connsiteY0" fmla="*/ 56974 h 725345"/>
              <a:gd name="connsiteX1" fmla="*/ 692523 w 1385047"/>
              <a:gd name="connsiteY1" fmla="*/ 63698 h 725345"/>
              <a:gd name="connsiteX2" fmla="*/ 672352 w 1385047"/>
              <a:gd name="connsiteY2" fmla="*/ 702433 h 725345"/>
              <a:gd name="connsiteX3" fmla="*/ 1385047 w 1385047"/>
              <a:gd name="connsiteY3" fmla="*/ 574686 h 725345"/>
            </a:gdLst>
            <a:ahLst/>
            <a:cxnLst>
              <a:cxn ang="0">
                <a:pos x="connsiteX0" y="connsiteY0"/>
              </a:cxn>
              <a:cxn ang="0">
                <a:pos x="connsiteX1" y="connsiteY1"/>
              </a:cxn>
              <a:cxn ang="0">
                <a:pos x="connsiteX2" y="connsiteY2"/>
              </a:cxn>
              <a:cxn ang="0">
                <a:pos x="connsiteX3" y="connsiteY3"/>
              </a:cxn>
            </a:cxnLst>
            <a:rect l="l" t="t" r="r" b="b"/>
            <a:pathLst>
              <a:path w="1385047" h="725345">
                <a:moveTo>
                  <a:pt x="0" y="56974"/>
                </a:moveTo>
                <a:cubicBezTo>
                  <a:pt x="290232" y="6548"/>
                  <a:pt x="580464" y="-43878"/>
                  <a:pt x="692523" y="63698"/>
                </a:cubicBezTo>
                <a:cubicBezTo>
                  <a:pt x="804582" y="171274"/>
                  <a:pt x="556931" y="617268"/>
                  <a:pt x="672352" y="702433"/>
                </a:cubicBezTo>
                <a:cubicBezTo>
                  <a:pt x="787773" y="787598"/>
                  <a:pt x="1258420" y="610545"/>
                  <a:pt x="1385047" y="574686"/>
                </a:cubicBezTo>
              </a:path>
            </a:pathLst>
          </a:custGeom>
          <a:noFill/>
          <a:ln>
            <a:solidFill>
              <a:srgbClr val="0031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5" name="Freeform 52">
            <a:extLst>
              <a:ext uri="{FF2B5EF4-FFF2-40B4-BE49-F238E27FC236}">
                <a16:creationId xmlns:a16="http://schemas.microsoft.com/office/drawing/2014/main" id="{E2DF8CE3-AA9B-4554-E3B7-81C7828D8386}"/>
              </a:ext>
            </a:extLst>
          </p:cNvPr>
          <p:cNvSpPr/>
          <p:nvPr/>
        </p:nvSpPr>
        <p:spPr>
          <a:xfrm>
            <a:off x="2513000" y="2369291"/>
            <a:ext cx="840406" cy="1052985"/>
          </a:xfrm>
          <a:custGeom>
            <a:avLst/>
            <a:gdLst>
              <a:gd name="connsiteX0" fmla="*/ 0 w 840406"/>
              <a:gd name="connsiteY0" fmla="*/ 111691 h 1052985"/>
              <a:gd name="connsiteX1" fmla="*/ 833717 w 840406"/>
              <a:gd name="connsiteY1" fmla="*/ 84797 h 1052985"/>
              <a:gd name="connsiteX2" fmla="*/ 389964 w 840406"/>
              <a:gd name="connsiteY2" fmla="*/ 1052985 h 1052985"/>
            </a:gdLst>
            <a:ahLst/>
            <a:cxnLst>
              <a:cxn ang="0">
                <a:pos x="connsiteX0" y="connsiteY0"/>
              </a:cxn>
              <a:cxn ang="0">
                <a:pos x="connsiteX1" y="connsiteY1"/>
              </a:cxn>
              <a:cxn ang="0">
                <a:pos x="connsiteX2" y="connsiteY2"/>
              </a:cxn>
            </a:cxnLst>
            <a:rect l="l" t="t" r="r" b="b"/>
            <a:pathLst>
              <a:path w="840406" h="1052985">
                <a:moveTo>
                  <a:pt x="0" y="111691"/>
                </a:moveTo>
                <a:cubicBezTo>
                  <a:pt x="384361" y="19803"/>
                  <a:pt x="768723" y="-72085"/>
                  <a:pt x="833717" y="84797"/>
                </a:cubicBezTo>
                <a:cubicBezTo>
                  <a:pt x="898711" y="241679"/>
                  <a:pt x="470646" y="892741"/>
                  <a:pt x="389964" y="1052985"/>
                </a:cubicBezTo>
              </a:path>
            </a:pathLst>
          </a:custGeom>
          <a:noFill/>
          <a:ln>
            <a:solidFill>
              <a:srgbClr val="0031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7" name="Freeform 48">
            <a:extLst>
              <a:ext uri="{FF2B5EF4-FFF2-40B4-BE49-F238E27FC236}">
                <a16:creationId xmlns:a16="http://schemas.microsoft.com/office/drawing/2014/main" id="{967B1DD9-5474-02AF-F64D-90DDC8F2BF7B}"/>
              </a:ext>
            </a:extLst>
          </p:cNvPr>
          <p:cNvSpPr/>
          <p:nvPr/>
        </p:nvSpPr>
        <p:spPr>
          <a:xfrm>
            <a:off x="948018" y="4413250"/>
            <a:ext cx="4157382" cy="1637678"/>
          </a:xfrm>
          <a:custGeom>
            <a:avLst/>
            <a:gdLst>
              <a:gd name="connsiteX0" fmla="*/ 133075 w 4298675"/>
              <a:gd name="connsiteY0" fmla="*/ 0 h 1566313"/>
              <a:gd name="connsiteX1" fmla="*/ 101325 w 4298675"/>
              <a:gd name="connsiteY1" fmla="*/ 806450 h 1566313"/>
              <a:gd name="connsiteX2" fmla="*/ 1257025 w 4298675"/>
              <a:gd name="connsiteY2" fmla="*/ 412750 h 1566313"/>
              <a:gd name="connsiteX3" fmla="*/ 2323825 w 4298675"/>
              <a:gd name="connsiteY3" fmla="*/ 1530350 h 1566313"/>
              <a:gd name="connsiteX4" fmla="*/ 4298675 w 4298675"/>
              <a:gd name="connsiteY4" fmla="*/ 1282700 h 1566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8675" h="1566313">
                <a:moveTo>
                  <a:pt x="133075" y="0"/>
                </a:moveTo>
                <a:cubicBezTo>
                  <a:pt x="23537" y="368829"/>
                  <a:pt x="-86000" y="737658"/>
                  <a:pt x="101325" y="806450"/>
                </a:cubicBezTo>
                <a:cubicBezTo>
                  <a:pt x="288650" y="875242"/>
                  <a:pt x="886608" y="292100"/>
                  <a:pt x="1257025" y="412750"/>
                </a:cubicBezTo>
                <a:cubicBezTo>
                  <a:pt x="1627442" y="533400"/>
                  <a:pt x="1816883" y="1385358"/>
                  <a:pt x="2323825" y="1530350"/>
                </a:cubicBezTo>
                <a:cubicBezTo>
                  <a:pt x="2830767" y="1675342"/>
                  <a:pt x="3960008" y="1338792"/>
                  <a:pt x="4298675" y="1282700"/>
                </a:cubicBezTo>
              </a:path>
            </a:pathLst>
          </a:custGeom>
          <a:noFill/>
          <a:ln>
            <a:solidFill>
              <a:srgbClr val="0031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9" name="Freeform 39">
            <a:extLst>
              <a:ext uri="{FF2B5EF4-FFF2-40B4-BE49-F238E27FC236}">
                <a16:creationId xmlns:a16="http://schemas.microsoft.com/office/drawing/2014/main" id="{D5DD103F-402D-EE6B-90B9-AA9E4A162AA2}"/>
              </a:ext>
            </a:extLst>
          </p:cNvPr>
          <p:cNvSpPr/>
          <p:nvPr/>
        </p:nvSpPr>
        <p:spPr>
          <a:xfrm>
            <a:off x="4410049" y="1333025"/>
            <a:ext cx="3400477" cy="1173974"/>
          </a:xfrm>
          <a:custGeom>
            <a:avLst/>
            <a:gdLst>
              <a:gd name="connsiteX0" fmla="*/ 0 w 3569855"/>
              <a:gd name="connsiteY0" fmla="*/ 408649 h 685740"/>
              <a:gd name="connsiteX1" fmla="*/ 526473 w 3569855"/>
              <a:gd name="connsiteY1" fmla="*/ 339376 h 685740"/>
              <a:gd name="connsiteX2" fmla="*/ 2207491 w 3569855"/>
              <a:gd name="connsiteY2" fmla="*/ 6867 h 685740"/>
              <a:gd name="connsiteX3" fmla="*/ 3569855 w 3569855"/>
              <a:gd name="connsiteY3" fmla="*/ 685740 h 685740"/>
            </a:gdLst>
            <a:ahLst/>
            <a:cxnLst>
              <a:cxn ang="0">
                <a:pos x="connsiteX0" y="connsiteY0"/>
              </a:cxn>
              <a:cxn ang="0">
                <a:pos x="connsiteX1" y="connsiteY1"/>
              </a:cxn>
              <a:cxn ang="0">
                <a:pos x="connsiteX2" y="connsiteY2"/>
              </a:cxn>
              <a:cxn ang="0">
                <a:pos x="connsiteX3" y="connsiteY3"/>
              </a:cxn>
            </a:cxnLst>
            <a:rect l="l" t="t" r="r" b="b"/>
            <a:pathLst>
              <a:path w="3569855" h="685740">
                <a:moveTo>
                  <a:pt x="0" y="408649"/>
                </a:moveTo>
                <a:cubicBezTo>
                  <a:pt x="79279" y="407494"/>
                  <a:pt x="158558" y="406340"/>
                  <a:pt x="526473" y="339376"/>
                </a:cubicBezTo>
                <a:cubicBezTo>
                  <a:pt x="894388" y="272412"/>
                  <a:pt x="1700261" y="-50860"/>
                  <a:pt x="2207491" y="6867"/>
                </a:cubicBezTo>
                <a:cubicBezTo>
                  <a:pt x="2714721" y="64594"/>
                  <a:pt x="3338176" y="531801"/>
                  <a:pt x="3569855" y="685740"/>
                </a:cubicBezTo>
              </a:path>
            </a:pathLst>
          </a:custGeom>
          <a:noFill/>
          <a:ln>
            <a:solidFill>
              <a:srgbClr val="0031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21" name="Graphic 20">
            <a:extLst>
              <a:ext uri="{FF2B5EF4-FFF2-40B4-BE49-F238E27FC236}">
                <a16:creationId xmlns:a16="http://schemas.microsoft.com/office/drawing/2014/main" id="{8C01AD73-CC2B-D819-F611-B662BE8E170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1542198" y="1892010"/>
            <a:ext cx="1219200" cy="1219200"/>
          </a:xfrm>
          <a:prstGeom prst="rect">
            <a:avLst/>
          </a:prstGeom>
        </p:spPr>
      </p:pic>
      <p:pic>
        <p:nvPicPr>
          <p:cNvPr id="25" name="Graphic 24">
            <a:extLst>
              <a:ext uri="{FF2B5EF4-FFF2-40B4-BE49-F238E27FC236}">
                <a16:creationId xmlns:a16="http://schemas.microsoft.com/office/drawing/2014/main" id="{7A566502-C632-D481-A5DA-FD11B3214D3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10526720" y="1290554"/>
            <a:ext cx="1219200" cy="1219200"/>
          </a:xfrm>
          <a:prstGeom prst="rect">
            <a:avLst/>
          </a:prstGeom>
        </p:spPr>
      </p:pic>
      <p:pic>
        <p:nvPicPr>
          <p:cNvPr id="29" name="Graphic 28">
            <a:extLst>
              <a:ext uri="{FF2B5EF4-FFF2-40B4-BE49-F238E27FC236}">
                <a16:creationId xmlns:a16="http://schemas.microsoft.com/office/drawing/2014/main" id="{5A476F86-CE95-1541-6F71-0A0E2D870D8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4876800" y="5136764"/>
            <a:ext cx="1219200" cy="1219200"/>
          </a:xfrm>
          <a:prstGeom prst="rect">
            <a:avLst/>
          </a:prstGeom>
        </p:spPr>
      </p:pic>
      <p:pic>
        <p:nvPicPr>
          <p:cNvPr id="33" name="Graphic 32">
            <a:extLst>
              <a:ext uri="{FF2B5EF4-FFF2-40B4-BE49-F238E27FC236}">
                <a16:creationId xmlns:a16="http://schemas.microsoft.com/office/drawing/2014/main" id="{79734A73-8605-A610-F25E-A03A6F0F7BD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2275370" y="3083301"/>
            <a:ext cx="1219200" cy="1219200"/>
          </a:xfrm>
          <a:prstGeom prst="rect">
            <a:avLst/>
          </a:prstGeom>
        </p:spPr>
      </p:pic>
      <p:pic>
        <p:nvPicPr>
          <p:cNvPr id="37" name="Graphic 36">
            <a:extLst>
              <a:ext uri="{FF2B5EF4-FFF2-40B4-BE49-F238E27FC236}">
                <a16:creationId xmlns:a16="http://schemas.microsoft.com/office/drawing/2014/main" id="{0365EAD6-8E3E-510E-B0B3-BD551A8715E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3483847" y="1442292"/>
            <a:ext cx="1219200" cy="1219200"/>
          </a:xfrm>
          <a:prstGeom prst="rect">
            <a:avLst/>
          </a:prstGeom>
        </p:spPr>
      </p:pic>
      <p:pic>
        <p:nvPicPr>
          <p:cNvPr id="40" name="Graphic 39">
            <a:extLst>
              <a:ext uri="{FF2B5EF4-FFF2-40B4-BE49-F238E27FC236}">
                <a16:creationId xmlns:a16="http://schemas.microsoft.com/office/drawing/2014/main" id="{27ACED53-3CB7-AE8D-0225-A4DE718BAEE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540272" y="3674067"/>
            <a:ext cx="1219200" cy="1219200"/>
          </a:xfrm>
          <a:prstGeom prst="rect">
            <a:avLst/>
          </a:prstGeom>
        </p:spPr>
      </p:pic>
      <p:pic>
        <p:nvPicPr>
          <p:cNvPr id="42" name="Graphic 41">
            <a:extLst>
              <a:ext uri="{FF2B5EF4-FFF2-40B4-BE49-F238E27FC236}">
                <a16:creationId xmlns:a16="http://schemas.microsoft.com/office/drawing/2014/main" id="{94655B11-A350-58B0-C752-CCBDA6D08F5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7140508" y="5136764"/>
            <a:ext cx="1219200" cy="1219200"/>
          </a:xfrm>
          <a:prstGeom prst="rect">
            <a:avLst/>
          </a:prstGeom>
        </p:spPr>
      </p:pic>
      <p:pic>
        <p:nvPicPr>
          <p:cNvPr id="45" name="Graphic 44">
            <a:extLst>
              <a:ext uri="{FF2B5EF4-FFF2-40B4-BE49-F238E27FC236}">
                <a16:creationId xmlns:a16="http://schemas.microsoft.com/office/drawing/2014/main" id="{60304D78-7F20-DA43-8A8C-2BC86094AAD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5079470" y="1768642"/>
            <a:ext cx="1219200" cy="1219200"/>
          </a:xfrm>
          <a:prstGeom prst="rect">
            <a:avLst/>
          </a:prstGeom>
        </p:spPr>
      </p:pic>
      <p:pic>
        <p:nvPicPr>
          <p:cNvPr id="47" name="Graphic 46">
            <a:extLst>
              <a:ext uri="{FF2B5EF4-FFF2-40B4-BE49-F238E27FC236}">
                <a16:creationId xmlns:a16="http://schemas.microsoft.com/office/drawing/2014/main" id="{8FD100E4-9893-A1E9-5F43-376F70B0B1B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8225031" y="1130915"/>
            <a:ext cx="1219200" cy="1219200"/>
          </a:xfrm>
          <a:prstGeom prst="rect">
            <a:avLst/>
          </a:prstGeom>
        </p:spPr>
      </p:pic>
      <p:pic>
        <p:nvPicPr>
          <p:cNvPr id="51" name="Graphic 50">
            <a:extLst>
              <a:ext uri="{FF2B5EF4-FFF2-40B4-BE49-F238E27FC236}">
                <a16:creationId xmlns:a16="http://schemas.microsoft.com/office/drawing/2014/main" id="{A9976346-3136-D22A-F46A-03F670C21C4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8237924" y="4036610"/>
            <a:ext cx="1219200" cy="1219200"/>
          </a:xfrm>
          <a:prstGeom prst="rect">
            <a:avLst/>
          </a:prstGeom>
        </p:spPr>
      </p:pic>
      <p:pic>
        <p:nvPicPr>
          <p:cNvPr id="54" name="Graphic 53">
            <a:extLst>
              <a:ext uri="{FF2B5EF4-FFF2-40B4-BE49-F238E27FC236}">
                <a16:creationId xmlns:a16="http://schemas.microsoft.com/office/drawing/2014/main" id="{C4BB2B0D-CD6D-8C64-029F-B7D07739082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7168387" y="2295430"/>
            <a:ext cx="1219200" cy="1219200"/>
          </a:xfrm>
          <a:prstGeom prst="rect">
            <a:avLst/>
          </a:prstGeom>
        </p:spPr>
      </p:pic>
      <p:pic>
        <p:nvPicPr>
          <p:cNvPr id="58" name="Graphic 57">
            <a:extLst>
              <a:ext uri="{FF2B5EF4-FFF2-40B4-BE49-F238E27FC236}">
                <a16:creationId xmlns:a16="http://schemas.microsoft.com/office/drawing/2014/main" id="{91390FC3-4C48-AAF1-54B2-952EB832A3D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3022408" y="4327550"/>
            <a:ext cx="1219200" cy="1219200"/>
          </a:xfrm>
          <a:prstGeom prst="rect">
            <a:avLst/>
          </a:prstGeom>
        </p:spPr>
      </p:pic>
      <p:pic>
        <p:nvPicPr>
          <p:cNvPr id="62" name="Graphic 61">
            <a:extLst>
              <a:ext uri="{FF2B5EF4-FFF2-40B4-BE49-F238E27FC236}">
                <a16:creationId xmlns:a16="http://schemas.microsoft.com/office/drawing/2014/main" id="{BD6858DF-4070-4F57-5C13-F749A8E1114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1237949" y="5087730"/>
            <a:ext cx="1219200" cy="1219200"/>
          </a:xfrm>
          <a:prstGeom prst="rect">
            <a:avLst/>
          </a:prstGeom>
        </p:spPr>
      </p:pic>
      <p:pic>
        <p:nvPicPr>
          <p:cNvPr id="66" name="Graphic 65">
            <a:extLst>
              <a:ext uri="{FF2B5EF4-FFF2-40B4-BE49-F238E27FC236}">
                <a16:creationId xmlns:a16="http://schemas.microsoft.com/office/drawing/2014/main" id="{8DD7BF53-98E7-A413-A1E7-FA751B37712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907821" y="3057129"/>
            <a:ext cx="1219200" cy="1219200"/>
          </a:xfrm>
          <a:prstGeom prst="rect">
            <a:avLst/>
          </a:prstGeom>
        </p:spPr>
      </p:pic>
      <p:pic>
        <p:nvPicPr>
          <p:cNvPr id="70" name="Graphic 69">
            <a:extLst>
              <a:ext uri="{FF2B5EF4-FFF2-40B4-BE49-F238E27FC236}">
                <a16:creationId xmlns:a16="http://schemas.microsoft.com/office/drawing/2014/main" id="{D868333D-FD66-7502-4257-5F40EF02194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473754" y="3433194"/>
            <a:ext cx="1219200" cy="1219200"/>
          </a:xfrm>
          <a:prstGeom prst="rect">
            <a:avLst/>
          </a:prstGeom>
        </p:spPr>
      </p:pic>
      <p:pic>
        <p:nvPicPr>
          <p:cNvPr id="74" name="Graphic 73">
            <a:extLst>
              <a:ext uri="{FF2B5EF4-FFF2-40B4-BE49-F238E27FC236}">
                <a16:creationId xmlns:a16="http://schemas.microsoft.com/office/drawing/2014/main" id="{A673DE40-972A-4F5C-F5CB-4366DE8766B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9323127" y="2872095"/>
            <a:ext cx="1219200" cy="1219200"/>
          </a:xfrm>
          <a:prstGeom prst="rect">
            <a:avLst/>
          </a:prstGeom>
        </p:spPr>
      </p:pic>
      <p:pic>
        <p:nvPicPr>
          <p:cNvPr id="78" name="Graphic 77">
            <a:extLst>
              <a:ext uri="{FF2B5EF4-FFF2-40B4-BE49-F238E27FC236}">
                <a16:creationId xmlns:a16="http://schemas.microsoft.com/office/drawing/2014/main" id="{AC35003D-2700-1034-33E9-89A0C244722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9734851" y="4863579"/>
            <a:ext cx="1219200" cy="1219200"/>
          </a:xfrm>
          <a:prstGeom prst="rect">
            <a:avLst/>
          </a:prstGeom>
        </p:spPr>
      </p:pic>
    </p:spTree>
    <p:extLst>
      <p:ext uri="{BB962C8B-B14F-4D97-AF65-F5344CB8AC3E}">
        <p14:creationId xmlns:p14="http://schemas.microsoft.com/office/powerpoint/2010/main" val="96565822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5AF237EF-1594-F977-F7B4-B67B8891390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664038" y="1625083"/>
            <a:ext cx="1219200" cy="1219200"/>
          </a:xfrm>
          <a:prstGeom prst="rect">
            <a:avLst/>
          </a:prstGeom>
        </p:spPr>
      </p:pic>
      <p:pic>
        <p:nvPicPr>
          <p:cNvPr id="15" name="Graphic 14">
            <a:extLst>
              <a:ext uri="{FF2B5EF4-FFF2-40B4-BE49-F238E27FC236}">
                <a16:creationId xmlns:a16="http://schemas.microsoft.com/office/drawing/2014/main" id="{B4E57375-4C21-EE1A-EFD1-3D7D829AF41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836654" y="1606548"/>
            <a:ext cx="1219200" cy="1219200"/>
          </a:xfrm>
          <a:prstGeom prst="rect">
            <a:avLst/>
          </a:prstGeom>
        </p:spPr>
      </p:pic>
      <p:pic>
        <p:nvPicPr>
          <p:cNvPr id="4" name="Graphic 3">
            <a:extLst>
              <a:ext uri="{FF2B5EF4-FFF2-40B4-BE49-F238E27FC236}">
                <a16:creationId xmlns:a16="http://schemas.microsoft.com/office/drawing/2014/main" id="{47D627F9-C9C5-BD52-453E-F3FAEF074A3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3009270" y="1606548"/>
            <a:ext cx="1219200" cy="1219200"/>
          </a:xfrm>
          <a:prstGeom prst="rect">
            <a:avLst/>
          </a:prstGeom>
        </p:spPr>
      </p:pic>
      <p:pic>
        <p:nvPicPr>
          <p:cNvPr id="25" name="Graphic 24">
            <a:extLst>
              <a:ext uri="{FF2B5EF4-FFF2-40B4-BE49-F238E27FC236}">
                <a16:creationId xmlns:a16="http://schemas.microsoft.com/office/drawing/2014/main" id="{4E3E6FAC-8E85-B6E9-9942-97D60CAAF26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4181886" y="1606548"/>
            <a:ext cx="1219200" cy="1219200"/>
          </a:xfrm>
          <a:prstGeom prst="rect">
            <a:avLst/>
          </a:prstGeom>
        </p:spPr>
      </p:pic>
      <p:pic>
        <p:nvPicPr>
          <p:cNvPr id="27" name="Graphic 26">
            <a:extLst>
              <a:ext uri="{FF2B5EF4-FFF2-40B4-BE49-F238E27FC236}">
                <a16:creationId xmlns:a16="http://schemas.microsoft.com/office/drawing/2014/main" id="{1759DEC2-DBD3-0387-2698-8F2BE4FBF9A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354502" y="1606548"/>
            <a:ext cx="1219200" cy="1219200"/>
          </a:xfrm>
          <a:prstGeom prst="rect">
            <a:avLst/>
          </a:prstGeom>
        </p:spPr>
      </p:pic>
      <p:pic>
        <p:nvPicPr>
          <p:cNvPr id="30" name="Graphic 29">
            <a:extLst>
              <a:ext uri="{FF2B5EF4-FFF2-40B4-BE49-F238E27FC236}">
                <a16:creationId xmlns:a16="http://schemas.microsoft.com/office/drawing/2014/main" id="{B08337C2-41D3-FD56-35CE-34E8D674483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6527118" y="1606548"/>
            <a:ext cx="1219200" cy="1219200"/>
          </a:xfrm>
          <a:prstGeom prst="rect">
            <a:avLst/>
          </a:prstGeom>
        </p:spPr>
      </p:pic>
      <p:pic>
        <p:nvPicPr>
          <p:cNvPr id="32" name="Graphic 31">
            <a:extLst>
              <a:ext uri="{FF2B5EF4-FFF2-40B4-BE49-F238E27FC236}">
                <a16:creationId xmlns:a16="http://schemas.microsoft.com/office/drawing/2014/main" id="{235BCF34-CC78-EB06-9154-EB7219B50611}"/>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7699734" y="1606548"/>
            <a:ext cx="1219200" cy="1219200"/>
          </a:xfrm>
          <a:prstGeom prst="rect">
            <a:avLst/>
          </a:prstGeom>
        </p:spPr>
      </p:pic>
      <p:pic>
        <p:nvPicPr>
          <p:cNvPr id="34" name="Graphic 33">
            <a:extLst>
              <a:ext uri="{FF2B5EF4-FFF2-40B4-BE49-F238E27FC236}">
                <a16:creationId xmlns:a16="http://schemas.microsoft.com/office/drawing/2014/main" id="{12D42032-1151-0E4D-CD6C-DBB9B444849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8872350" y="1606548"/>
            <a:ext cx="1219200" cy="1219200"/>
          </a:xfrm>
          <a:prstGeom prst="rect">
            <a:avLst/>
          </a:prstGeom>
        </p:spPr>
      </p:pic>
      <p:pic>
        <p:nvPicPr>
          <p:cNvPr id="40" name="Graphic 39">
            <a:extLst>
              <a:ext uri="{FF2B5EF4-FFF2-40B4-BE49-F238E27FC236}">
                <a16:creationId xmlns:a16="http://schemas.microsoft.com/office/drawing/2014/main" id="{79EDEF73-1C3A-DD88-2FCE-C9E6866F1E7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10044971" y="1606548"/>
            <a:ext cx="1219200" cy="1219200"/>
          </a:xfrm>
          <a:prstGeom prst="rect">
            <a:avLst/>
          </a:prstGeom>
        </p:spPr>
      </p:pic>
      <p:grpSp>
        <p:nvGrpSpPr>
          <p:cNvPr id="97" name="Group 96">
            <a:extLst>
              <a:ext uri="{FF2B5EF4-FFF2-40B4-BE49-F238E27FC236}">
                <a16:creationId xmlns:a16="http://schemas.microsoft.com/office/drawing/2014/main" id="{7518B595-3837-49CB-D577-9112DAB4A737}"/>
              </a:ext>
            </a:extLst>
          </p:cNvPr>
          <p:cNvGrpSpPr/>
          <p:nvPr/>
        </p:nvGrpSpPr>
        <p:grpSpPr>
          <a:xfrm>
            <a:off x="5912652" y="2598821"/>
            <a:ext cx="108000" cy="1228038"/>
            <a:chOff x="1226996" y="2598821"/>
            <a:chExt cx="108000" cy="1228038"/>
          </a:xfrm>
        </p:grpSpPr>
        <p:cxnSp>
          <p:nvCxnSpPr>
            <p:cNvPr id="98" name="Straight Connector 97">
              <a:extLst>
                <a:ext uri="{FF2B5EF4-FFF2-40B4-BE49-F238E27FC236}">
                  <a16:creationId xmlns:a16="http://schemas.microsoft.com/office/drawing/2014/main" id="{21A8B7FD-3DB9-6862-D8FE-DD8F0DDFAF61}"/>
                </a:ext>
              </a:extLst>
            </p:cNvPr>
            <p:cNvCxnSpPr>
              <a:cxnSpLocks/>
            </p:cNvCxnSpPr>
            <p:nvPr/>
          </p:nvCxnSpPr>
          <p:spPr>
            <a:xfrm flipV="1">
              <a:off x="1280996" y="2598821"/>
              <a:ext cx="0" cy="1228038"/>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99" name="Oval 98">
              <a:extLst>
                <a:ext uri="{FF2B5EF4-FFF2-40B4-BE49-F238E27FC236}">
                  <a16:creationId xmlns:a16="http://schemas.microsoft.com/office/drawing/2014/main" id="{19CCA779-8090-A139-35B6-EFDBEBF5E4EC}"/>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pic>
        <p:nvPicPr>
          <p:cNvPr id="29" name="Graphic 28">
            <a:extLst>
              <a:ext uri="{FF2B5EF4-FFF2-40B4-BE49-F238E27FC236}">
                <a16:creationId xmlns:a16="http://schemas.microsoft.com/office/drawing/2014/main" id="{E1851558-624A-F4B2-98E2-9393080069EF}"/>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rot="11700000">
            <a:off x="4660657" y="3528206"/>
            <a:ext cx="2475740" cy="2475740"/>
          </a:xfrm>
          <a:prstGeom prst="rect">
            <a:avLst/>
          </a:prstGeom>
        </p:spPr>
      </p:pic>
      <p:sp>
        <p:nvSpPr>
          <p:cNvPr id="2" name="Tittel 1"/>
          <p:cNvSpPr>
            <a:spLocks noGrp="1"/>
          </p:cNvSpPr>
          <p:nvPr>
            <p:ph type="title"/>
          </p:nvPr>
        </p:nvSpPr>
        <p:spPr/>
        <p:txBody>
          <a:bodyPr anchor="t" anchorCtr="0">
            <a:normAutofit/>
          </a:bodyPr>
          <a:lstStyle/>
          <a:p>
            <a:r>
              <a:rPr lang="nb-NO" sz="3599" dirty="0"/>
              <a:t>One system for all registers</a:t>
            </a:r>
          </a:p>
        </p:txBody>
      </p:sp>
      <p:pic>
        <p:nvPicPr>
          <p:cNvPr id="10" name="Graphic 9">
            <a:extLst>
              <a:ext uri="{FF2B5EF4-FFF2-40B4-BE49-F238E27FC236}">
                <a16:creationId xmlns:a16="http://schemas.microsoft.com/office/drawing/2014/main" id="{BDB8D2A6-4A12-C6C3-92D4-EC576EC96D8A}"/>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rcRect/>
          <a:stretch/>
        </p:blipFill>
        <p:spPr>
          <a:xfrm>
            <a:off x="5486400" y="3828268"/>
            <a:ext cx="1219200" cy="1219200"/>
          </a:xfrm>
          <a:prstGeom prst="rect">
            <a:avLst/>
          </a:prstGeom>
        </p:spPr>
      </p:pic>
      <p:pic>
        <p:nvPicPr>
          <p:cNvPr id="12" name="Graphic 11">
            <a:extLst>
              <a:ext uri="{FF2B5EF4-FFF2-40B4-BE49-F238E27FC236}">
                <a16:creationId xmlns:a16="http://schemas.microsoft.com/office/drawing/2014/main" id="{18960532-4F84-258E-F778-082E56FC5871}"/>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rcRect/>
          <a:stretch/>
        </p:blipFill>
        <p:spPr>
          <a:xfrm>
            <a:off x="6304218" y="4317905"/>
            <a:ext cx="1219200" cy="1219200"/>
          </a:xfrm>
          <a:prstGeom prst="rect">
            <a:avLst/>
          </a:prstGeom>
        </p:spPr>
      </p:pic>
      <p:pic>
        <p:nvPicPr>
          <p:cNvPr id="14" name="Graphic 13">
            <a:extLst>
              <a:ext uri="{FF2B5EF4-FFF2-40B4-BE49-F238E27FC236}">
                <a16:creationId xmlns:a16="http://schemas.microsoft.com/office/drawing/2014/main" id="{7B4BAF03-F94F-9751-F328-D9135649ABC9}"/>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rcRect/>
          <a:stretch/>
        </p:blipFill>
        <p:spPr>
          <a:xfrm>
            <a:off x="4485039" y="3765387"/>
            <a:ext cx="1219200" cy="1219200"/>
          </a:xfrm>
          <a:prstGeom prst="rect">
            <a:avLst/>
          </a:prstGeom>
        </p:spPr>
      </p:pic>
      <p:pic>
        <p:nvPicPr>
          <p:cNvPr id="16" name="Graphic 15">
            <a:extLst>
              <a:ext uri="{FF2B5EF4-FFF2-40B4-BE49-F238E27FC236}">
                <a16:creationId xmlns:a16="http://schemas.microsoft.com/office/drawing/2014/main" id="{FDC177C9-987A-2340-C591-F2F35B494308}"/>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rcRect/>
          <a:stretch/>
        </p:blipFill>
        <p:spPr>
          <a:xfrm>
            <a:off x="5215810" y="4637909"/>
            <a:ext cx="1219200" cy="1219200"/>
          </a:xfrm>
          <a:prstGeom prst="rect">
            <a:avLst/>
          </a:prstGeom>
        </p:spPr>
      </p:pic>
      <p:pic>
        <p:nvPicPr>
          <p:cNvPr id="13" name="Graphic 12">
            <a:extLst>
              <a:ext uri="{FF2B5EF4-FFF2-40B4-BE49-F238E27FC236}">
                <a16:creationId xmlns:a16="http://schemas.microsoft.com/office/drawing/2014/main" id="{D17A93ED-D3AD-801E-A6EE-E654EACED14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1250346" y="1784509"/>
            <a:ext cx="1219200" cy="1219200"/>
          </a:xfrm>
          <a:prstGeom prst="rect">
            <a:avLst/>
          </a:prstGeom>
        </p:spPr>
      </p:pic>
      <p:pic>
        <p:nvPicPr>
          <p:cNvPr id="3" name="Graphic 2">
            <a:extLst>
              <a:ext uri="{FF2B5EF4-FFF2-40B4-BE49-F238E27FC236}">
                <a16:creationId xmlns:a16="http://schemas.microsoft.com/office/drawing/2014/main" id="{44883D6A-F0F2-602A-EE2D-1F10E5FFC54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2422962" y="1784509"/>
            <a:ext cx="1219200" cy="1219200"/>
          </a:xfrm>
          <a:prstGeom prst="rect">
            <a:avLst/>
          </a:prstGeom>
        </p:spPr>
      </p:pic>
      <p:pic>
        <p:nvPicPr>
          <p:cNvPr id="24" name="Graphic 23">
            <a:extLst>
              <a:ext uri="{FF2B5EF4-FFF2-40B4-BE49-F238E27FC236}">
                <a16:creationId xmlns:a16="http://schemas.microsoft.com/office/drawing/2014/main" id="{BBB305B8-93AA-D900-B3BD-776343B126C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3595578" y="1784509"/>
            <a:ext cx="1219200" cy="1219200"/>
          </a:xfrm>
          <a:prstGeom prst="rect">
            <a:avLst/>
          </a:prstGeom>
        </p:spPr>
      </p:pic>
      <p:pic>
        <p:nvPicPr>
          <p:cNvPr id="26" name="Graphic 25">
            <a:extLst>
              <a:ext uri="{FF2B5EF4-FFF2-40B4-BE49-F238E27FC236}">
                <a16:creationId xmlns:a16="http://schemas.microsoft.com/office/drawing/2014/main" id="{9D625C2C-B190-84F0-B349-2BBFFAA7460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4768194" y="1784509"/>
            <a:ext cx="1219200" cy="1219200"/>
          </a:xfrm>
          <a:prstGeom prst="rect">
            <a:avLst/>
          </a:prstGeom>
        </p:spPr>
      </p:pic>
      <p:pic>
        <p:nvPicPr>
          <p:cNvPr id="28" name="Graphic 27">
            <a:extLst>
              <a:ext uri="{FF2B5EF4-FFF2-40B4-BE49-F238E27FC236}">
                <a16:creationId xmlns:a16="http://schemas.microsoft.com/office/drawing/2014/main" id="{DD052AF8-08F9-DBF5-725A-4AF259B0C478}"/>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5940810" y="1784509"/>
            <a:ext cx="1219200" cy="1219200"/>
          </a:xfrm>
          <a:prstGeom prst="rect">
            <a:avLst/>
          </a:prstGeom>
        </p:spPr>
      </p:pic>
      <p:pic>
        <p:nvPicPr>
          <p:cNvPr id="31" name="Graphic 30">
            <a:extLst>
              <a:ext uri="{FF2B5EF4-FFF2-40B4-BE49-F238E27FC236}">
                <a16:creationId xmlns:a16="http://schemas.microsoft.com/office/drawing/2014/main" id="{9192448E-BC0C-5148-68F9-AAE188DDD51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7113426" y="1784509"/>
            <a:ext cx="1219200" cy="1219200"/>
          </a:xfrm>
          <a:prstGeom prst="rect">
            <a:avLst/>
          </a:prstGeom>
        </p:spPr>
      </p:pic>
      <p:pic>
        <p:nvPicPr>
          <p:cNvPr id="33" name="Graphic 32">
            <a:extLst>
              <a:ext uri="{FF2B5EF4-FFF2-40B4-BE49-F238E27FC236}">
                <a16:creationId xmlns:a16="http://schemas.microsoft.com/office/drawing/2014/main" id="{A662F882-3452-F3A4-0216-F19E9FB8484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8286042" y="1784509"/>
            <a:ext cx="1219200" cy="1219200"/>
          </a:xfrm>
          <a:prstGeom prst="rect">
            <a:avLst/>
          </a:prstGeom>
        </p:spPr>
      </p:pic>
      <p:pic>
        <p:nvPicPr>
          <p:cNvPr id="36" name="Graphic 35">
            <a:extLst>
              <a:ext uri="{FF2B5EF4-FFF2-40B4-BE49-F238E27FC236}">
                <a16:creationId xmlns:a16="http://schemas.microsoft.com/office/drawing/2014/main" id="{B457346D-9A67-8AD8-FBA4-997DFC4615A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9458658" y="1784509"/>
            <a:ext cx="1219200" cy="1219200"/>
          </a:xfrm>
          <a:prstGeom prst="rect">
            <a:avLst/>
          </a:prstGeom>
        </p:spPr>
      </p:pic>
      <p:cxnSp>
        <p:nvCxnSpPr>
          <p:cNvPr id="48" name="Straight Connector 47">
            <a:extLst>
              <a:ext uri="{FF2B5EF4-FFF2-40B4-BE49-F238E27FC236}">
                <a16:creationId xmlns:a16="http://schemas.microsoft.com/office/drawing/2014/main" id="{3CD211FC-AA0D-81B8-8021-51103804C801}"/>
              </a:ext>
            </a:extLst>
          </p:cNvPr>
          <p:cNvCxnSpPr>
            <a:cxnSpLocks/>
          </p:cNvCxnSpPr>
          <p:nvPr/>
        </p:nvCxnSpPr>
        <p:spPr>
          <a:xfrm>
            <a:off x="1280996" y="3163824"/>
            <a:ext cx="9371308" cy="0"/>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grpSp>
        <p:nvGrpSpPr>
          <p:cNvPr id="59" name="Group 58">
            <a:extLst>
              <a:ext uri="{FF2B5EF4-FFF2-40B4-BE49-F238E27FC236}">
                <a16:creationId xmlns:a16="http://schemas.microsoft.com/office/drawing/2014/main" id="{D23028BB-BE74-7214-C66B-4F94E2FA4DA0}"/>
              </a:ext>
            </a:extLst>
          </p:cNvPr>
          <p:cNvGrpSpPr/>
          <p:nvPr/>
        </p:nvGrpSpPr>
        <p:grpSpPr>
          <a:xfrm>
            <a:off x="1226996" y="2598821"/>
            <a:ext cx="108000" cy="619003"/>
            <a:chOff x="1226996" y="2598821"/>
            <a:chExt cx="108000" cy="619003"/>
          </a:xfrm>
        </p:grpSpPr>
        <p:cxnSp>
          <p:nvCxnSpPr>
            <p:cNvPr id="51" name="Straight Connector 50">
              <a:extLst>
                <a:ext uri="{FF2B5EF4-FFF2-40B4-BE49-F238E27FC236}">
                  <a16:creationId xmlns:a16="http://schemas.microsoft.com/office/drawing/2014/main" id="{FF5CF221-43AF-6CE8-5E70-D2F6A7CD107A}"/>
                </a:ext>
              </a:extLst>
            </p:cNvPr>
            <p:cNvCxnSpPr>
              <a:cxnSpLocks/>
            </p:cNvCxnSpPr>
            <p:nvPr/>
          </p:nvCxnSpPr>
          <p:spPr>
            <a:xfrm flipV="1">
              <a:off x="1280996" y="2598821"/>
              <a:ext cx="0" cy="565003"/>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56" name="Oval 55">
              <a:extLst>
                <a:ext uri="{FF2B5EF4-FFF2-40B4-BE49-F238E27FC236}">
                  <a16:creationId xmlns:a16="http://schemas.microsoft.com/office/drawing/2014/main" id="{94BE0D03-F44B-E322-75F0-8017580938D9}"/>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grpSp>
        <p:nvGrpSpPr>
          <p:cNvPr id="60" name="Group 59">
            <a:extLst>
              <a:ext uri="{FF2B5EF4-FFF2-40B4-BE49-F238E27FC236}">
                <a16:creationId xmlns:a16="http://schemas.microsoft.com/office/drawing/2014/main" id="{3605CD77-ADBB-1874-42BA-4AAFF872A25E}"/>
              </a:ext>
            </a:extLst>
          </p:cNvPr>
          <p:cNvGrpSpPr/>
          <p:nvPr/>
        </p:nvGrpSpPr>
        <p:grpSpPr>
          <a:xfrm>
            <a:off x="1812703" y="2753532"/>
            <a:ext cx="108000" cy="464292"/>
            <a:chOff x="1226996" y="2753532"/>
            <a:chExt cx="108000" cy="464292"/>
          </a:xfrm>
        </p:grpSpPr>
        <p:cxnSp>
          <p:nvCxnSpPr>
            <p:cNvPr id="61" name="Straight Connector 60">
              <a:extLst>
                <a:ext uri="{FF2B5EF4-FFF2-40B4-BE49-F238E27FC236}">
                  <a16:creationId xmlns:a16="http://schemas.microsoft.com/office/drawing/2014/main" id="{E7B59277-34AA-EA69-289F-4CCAE7DEE88F}"/>
                </a:ext>
              </a:extLst>
            </p:cNvPr>
            <p:cNvCxnSpPr>
              <a:cxnSpLocks/>
            </p:cNvCxnSpPr>
            <p:nvPr/>
          </p:nvCxnSpPr>
          <p:spPr>
            <a:xfrm flipV="1">
              <a:off x="1280996" y="2753532"/>
              <a:ext cx="0" cy="410292"/>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62" name="Oval 61">
              <a:extLst>
                <a:ext uri="{FF2B5EF4-FFF2-40B4-BE49-F238E27FC236}">
                  <a16:creationId xmlns:a16="http://schemas.microsoft.com/office/drawing/2014/main" id="{C212C395-C8DB-E5CC-F81C-1A1493A428B0}"/>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grpSp>
        <p:nvGrpSpPr>
          <p:cNvPr id="64" name="Group 63">
            <a:extLst>
              <a:ext uri="{FF2B5EF4-FFF2-40B4-BE49-F238E27FC236}">
                <a16:creationId xmlns:a16="http://schemas.microsoft.com/office/drawing/2014/main" id="{F042C418-3BE0-CE2E-2297-E8EB5439E014}"/>
              </a:ext>
            </a:extLst>
          </p:cNvPr>
          <p:cNvGrpSpPr/>
          <p:nvPr/>
        </p:nvGrpSpPr>
        <p:grpSpPr>
          <a:xfrm>
            <a:off x="2984117" y="2753532"/>
            <a:ext cx="108000" cy="464292"/>
            <a:chOff x="1226996" y="2753532"/>
            <a:chExt cx="108000" cy="464292"/>
          </a:xfrm>
        </p:grpSpPr>
        <p:cxnSp>
          <p:nvCxnSpPr>
            <p:cNvPr id="65" name="Straight Connector 64">
              <a:extLst>
                <a:ext uri="{FF2B5EF4-FFF2-40B4-BE49-F238E27FC236}">
                  <a16:creationId xmlns:a16="http://schemas.microsoft.com/office/drawing/2014/main" id="{91B01C41-54AF-34D5-3FD3-DAC8D5521F7D}"/>
                </a:ext>
              </a:extLst>
            </p:cNvPr>
            <p:cNvCxnSpPr>
              <a:cxnSpLocks/>
            </p:cNvCxnSpPr>
            <p:nvPr/>
          </p:nvCxnSpPr>
          <p:spPr>
            <a:xfrm flipV="1">
              <a:off x="1280996" y="2753532"/>
              <a:ext cx="0" cy="410292"/>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66" name="Oval 65">
              <a:extLst>
                <a:ext uri="{FF2B5EF4-FFF2-40B4-BE49-F238E27FC236}">
                  <a16:creationId xmlns:a16="http://schemas.microsoft.com/office/drawing/2014/main" id="{C5C389DC-9976-D6D3-E5B7-E21D64CFF5F4}"/>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grpSp>
        <p:nvGrpSpPr>
          <p:cNvPr id="67" name="Group 66">
            <a:extLst>
              <a:ext uri="{FF2B5EF4-FFF2-40B4-BE49-F238E27FC236}">
                <a16:creationId xmlns:a16="http://schemas.microsoft.com/office/drawing/2014/main" id="{8AFA0342-EACE-7ABA-4B7B-9868991C257F}"/>
              </a:ext>
            </a:extLst>
          </p:cNvPr>
          <p:cNvGrpSpPr/>
          <p:nvPr/>
        </p:nvGrpSpPr>
        <p:grpSpPr>
          <a:xfrm>
            <a:off x="10598304" y="2598821"/>
            <a:ext cx="108000" cy="619003"/>
            <a:chOff x="1226996" y="2598821"/>
            <a:chExt cx="108000" cy="619003"/>
          </a:xfrm>
        </p:grpSpPr>
        <p:cxnSp>
          <p:nvCxnSpPr>
            <p:cNvPr id="68" name="Straight Connector 67">
              <a:extLst>
                <a:ext uri="{FF2B5EF4-FFF2-40B4-BE49-F238E27FC236}">
                  <a16:creationId xmlns:a16="http://schemas.microsoft.com/office/drawing/2014/main" id="{91DC9175-6140-B544-7864-D82D32FAC745}"/>
                </a:ext>
              </a:extLst>
            </p:cNvPr>
            <p:cNvCxnSpPr>
              <a:cxnSpLocks/>
            </p:cNvCxnSpPr>
            <p:nvPr/>
          </p:nvCxnSpPr>
          <p:spPr>
            <a:xfrm flipV="1">
              <a:off x="1280996" y="2598821"/>
              <a:ext cx="0" cy="565003"/>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69" name="Oval 68">
              <a:extLst>
                <a:ext uri="{FF2B5EF4-FFF2-40B4-BE49-F238E27FC236}">
                  <a16:creationId xmlns:a16="http://schemas.microsoft.com/office/drawing/2014/main" id="{CBAE9019-8F6B-9249-F35A-42D9DDAB4B7C}"/>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grpSp>
        <p:nvGrpSpPr>
          <p:cNvPr id="70" name="Group 69">
            <a:extLst>
              <a:ext uri="{FF2B5EF4-FFF2-40B4-BE49-F238E27FC236}">
                <a16:creationId xmlns:a16="http://schemas.microsoft.com/office/drawing/2014/main" id="{3F943B35-353C-F9BB-8CE6-2BDB7FF221E5}"/>
              </a:ext>
            </a:extLst>
          </p:cNvPr>
          <p:cNvGrpSpPr/>
          <p:nvPr/>
        </p:nvGrpSpPr>
        <p:grpSpPr>
          <a:xfrm>
            <a:off x="4155531" y="2753532"/>
            <a:ext cx="108000" cy="464292"/>
            <a:chOff x="1226996" y="2753532"/>
            <a:chExt cx="108000" cy="464292"/>
          </a:xfrm>
        </p:grpSpPr>
        <p:cxnSp>
          <p:nvCxnSpPr>
            <p:cNvPr id="71" name="Straight Connector 70">
              <a:extLst>
                <a:ext uri="{FF2B5EF4-FFF2-40B4-BE49-F238E27FC236}">
                  <a16:creationId xmlns:a16="http://schemas.microsoft.com/office/drawing/2014/main" id="{942A6316-65ED-400C-9665-7FB617FDD855}"/>
                </a:ext>
              </a:extLst>
            </p:cNvPr>
            <p:cNvCxnSpPr>
              <a:cxnSpLocks/>
            </p:cNvCxnSpPr>
            <p:nvPr/>
          </p:nvCxnSpPr>
          <p:spPr>
            <a:xfrm flipV="1">
              <a:off x="1280996" y="2753532"/>
              <a:ext cx="0" cy="410292"/>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72" name="Oval 71">
              <a:extLst>
                <a:ext uri="{FF2B5EF4-FFF2-40B4-BE49-F238E27FC236}">
                  <a16:creationId xmlns:a16="http://schemas.microsoft.com/office/drawing/2014/main" id="{63C98B9A-B430-D4A8-1C21-678DE366211F}"/>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grpSp>
        <p:nvGrpSpPr>
          <p:cNvPr id="73" name="Group 72">
            <a:extLst>
              <a:ext uri="{FF2B5EF4-FFF2-40B4-BE49-F238E27FC236}">
                <a16:creationId xmlns:a16="http://schemas.microsoft.com/office/drawing/2014/main" id="{88B08E66-E27A-C7E7-46DA-7A06ED47AAA1}"/>
              </a:ext>
            </a:extLst>
          </p:cNvPr>
          <p:cNvGrpSpPr/>
          <p:nvPr/>
        </p:nvGrpSpPr>
        <p:grpSpPr>
          <a:xfrm>
            <a:off x="5326945" y="2753532"/>
            <a:ext cx="108000" cy="464292"/>
            <a:chOff x="1226996" y="2753532"/>
            <a:chExt cx="108000" cy="464292"/>
          </a:xfrm>
        </p:grpSpPr>
        <p:cxnSp>
          <p:nvCxnSpPr>
            <p:cNvPr id="74" name="Straight Connector 73">
              <a:extLst>
                <a:ext uri="{FF2B5EF4-FFF2-40B4-BE49-F238E27FC236}">
                  <a16:creationId xmlns:a16="http://schemas.microsoft.com/office/drawing/2014/main" id="{53E3EF4D-55F6-5471-0A47-321BDEB77347}"/>
                </a:ext>
              </a:extLst>
            </p:cNvPr>
            <p:cNvCxnSpPr>
              <a:cxnSpLocks/>
            </p:cNvCxnSpPr>
            <p:nvPr/>
          </p:nvCxnSpPr>
          <p:spPr>
            <a:xfrm flipV="1">
              <a:off x="1280996" y="2753532"/>
              <a:ext cx="0" cy="410292"/>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75" name="Oval 74">
              <a:extLst>
                <a:ext uri="{FF2B5EF4-FFF2-40B4-BE49-F238E27FC236}">
                  <a16:creationId xmlns:a16="http://schemas.microsoft.com/office/drawing/2014/main" id="{DBB7E17A-82C9-047F-3195-DF5EFE14A46B}"/>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grpSp>
        <p:nvGrpSpPr>
          <p:cNvPr id="76" name="Group 75">
            <a:extLst>
              <a:ext uri="{FF2B5EF4-FFF2-40B4-BE49-F238E27FC236}">
                <a16:creationId xmlns:a16="http://schemas.microsoft.com/office/drawing/2014/main" id="{04135375-B5A5-03AC-39E4-44FFAD06E84A}"/>
              </a:ext>
            </a:extLst>
          </p:cNvPr>
          <p:cNvGrpSpPr/>
          <p:nvPr/>
        </p:nvGrpSpPr>
        <p:grpSpPr>
          <a:xfrm>
            <a:off x="6498359" y="2753532"/>
            <a:ext cx="108000" cy="464292"/>
            <a:chOff x="1226996" y="2753532"/>
            <a:chExt cx="108000" cy="464292"/>
          </a:xfrm>
        </p:grpSpPr>
        <p:cxnSp>
          <p:nvCxnSpPr>
            <p:cNvPr id="77" name="Straight Connector 76">
              <a:extLst>
                <a:ext uri="{FF2B5EF4-FFF2-40B4-BE49-F238E27FC236}">
                  <a16:creationId xmlns:a16="http://schemas.microsoft.com/office/drawing/2014/main" id="{830C2FDF-34A0-5D04-3DE9-BCC9ED0EBE7A}"/>
                </a:ext>
              </a:extLst>
            </p:cNvPr>
            <p:cNvCxnSpPr>
              <a:cxnSpLocks/>
            </p:cNvCxnSpPr>
            <p:nvPr/>
          </p:nvCxnSpPr>
          <p:spPr>
            <a:xfrm flipV="1">
              <a:off x="1280996" y="2753532"/>
              <a:ext cx="0" cy="410292"/>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78" name="Oval 77">
              <a:extLst>
                <a:ext uri="{FF2B5EF4-FFF2-40B4-BE49-F238E27FC236}">
                  <a16:creationId xmlns:a16="http://schemas.microsoft.com/office/drawing/2014/main" id="{ACC445C3-3E1F-6316-BDC9-3F0A0F69F67C}"/>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grpSp>
        <p:nvGrpSpPr>
          <p:cNvPr id="79" name="Group 78">
            <a:extLst>
              <a:ext uri="{FF2B5EF4-FFF2-40B4-BE49-F238E27FC236}">
                <a16:creationId xmlns:a16="http://schemas.microsoft.com/office/drawing/2014/main" id="{72A49EB8-C567-D134-F3C2-7785B92FB607}"/>
              </a:ext>
            </a:extLst>
          </p:cNvPr>
          <p:cNvGrpSpPr/>
          <p:nvPr/>
        </p:nvGrpSpPr>
        <p:grpSpPr>
          <a:xfrm>
            <a:off x="7669773" y="2753532"/>
            <a:ext cx="108000" cy="464292"/>
            <a:chOff x="1226996" y="2753532"/>
            <a:chExt cx="108000" cy="464292"/>
          </a:xfrm>
        </p:grpSpPr>
        <p:cxnSp>
          <p:nvCxnSpPr>
            <p:cNvPr id="80" name="Straight Connector 79">
              <a:extLst>
                <a:ext uri="{FF2B5EF4-FFF2-40B4-BE49-F238E27FC236}">
                  <a16:creationId xmlns:a16="http://schemas.microsoft.com/office/drawing/2014/main" id="{CE072BD6-4C31-CC07-2135-67AEEC376839}"/>
                </a:ext>
              </a:extLst>
            </p:cNvPr>
            <p:cNvCxnSpPr>
              <a:cxnSpLocks/>
            </p:cNvCxnSpPr>
            <p:nvPr/>
          </p:nvCxnSpPr>
          <p:spPr>
            <a:xfrm flipV="1">
              <a:off x="1280996" y="2753532"/>
              <a:ext cx="0" cy="410292"/>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81" name="Oval 80">
              <a:extLst>
                <a:ext uri="{FF2B5EF4-FFF2-40B4-BE49-F238E27FC236}">
                  <a16:creationId xmlns:a16="http://schemas.microsoft.com/office/drawing/2014/main" id="{A822E531-0C56-BDF7-8104-24CBAA9C1526}"/>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grpSp>
        <p:nvGrpSpPr>
          <p:cNvPr id="82" name="Group 81">
            <a:extLst>
              <a:ext uri="{FF2B5EF4-FFF2-40B4-BE49-F238E27FC236}">
                <a16:creationId xmlns:a16="http://schemas.microsoft.com/office/drawing/2014/main" id="{B59ADA84-DE99-C8C0-AECC-19C0F2A4885C}"/>
              </a:ext>
            </a:extLst>
          </p:cNvPr>
          <p:cNvGrpSpPr/>
          <p:nvPr/>
        </p:nvGrpSpPr>
        <p:grpSpPr>
          <a:xfrm>
            <a:off x="8841187" y="2753532"/>
            <a:ext cx="108000" cy="464292"/>
            <a:chOff x="1226996" y="2753532"/>
            <a:chExt cx="108000" cy="464292"/>
          </a:xfrm>
        </p:grpSpPr>
        <p:cxnSp>
          <p:nvCxnSpPr>
            <p:cNvPr id="83" name="Straight Connector 82">
              <a:extLst>
                <a:ext uri="{FF2B5EF4-FFF2-40B4-BE49-F238E27FC236}">
                  <a16:creationId xmlns:a16="http://schemas.microsoft.com/office/drawing/2014/main" id="{2B3D12B7-A81F-ACF4-B96F-DBEBFC134661}"/>
                </a:ext>
              </a:extLst>
            </p:cNvPr>
            <p:cNvCxnSpPr>
              <a:cxnSpLocks/>
            </p:cNvCxnSpPr>
            <p:nvPr/>
          </p:nvCxnSpPr>
          <p:spPr>
            <a:xfrm flipV="1">
              <a:off x="1280996" y="2753532"/>
              <a:ext cx="0" cy="410292"/>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D46926E1-0E23-A728-9387-CE463F27CD0C}"/>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grpSp>
        <p:nvGrpSpPr>
          <p:cNvPr id="85" name="Group 84">
            <a:extLst>
              <a:ext uri="{FF2B5EF4-FFF2-40B4-BE49-F238E27FC236}">
                <a16:creationId xmlns:a16="http://schemas.microsoft.com/office/drawing/2014/main" id="{FEE75C65-3855-17DE-05A1-288284256CA4}"/>
              </a:ext>
            </a:extLst>
          </p:cNvPr>
          <p:cNvGrpSpPr/>
          <p:nvPr/>
        </p:nvGrpSpPr>
        <p:grpSpPr>
          <a:xfrm>
            <a:off x="10012601" y="2753532"/>
            <a:ext cx="108000" cy="464292"/>
            <a:chOff x="1226996" y="2753532"/>
            <a:chExt cx="108000" cy="464292"/>
          </a:xfrm>
        </p:grpSpPr>
        <p:cxnSp>
          <p:nvCxnSpPr>
            <p:cNvPr id="86" name="Straight Connector 85">
              <a:extLst>
                <a:ext uri="{FF2B5EF4-FFF2-40B4-BE49-F238E27FC236}">
                  <a16:creationId xmlns:a16="http://schemas.microsoft.com/office/drawing/2014/main" id="{923FFA7B-3220-8DF0-11B4-EEB9D6114D1D}"/>
                </a:ext>
              </a:extLst>
            </p:cNvPr>
            <p:cNvCxnSpPr>
              <a:cxnSpLocks/>
            </p:cNvCxnSpPr>
            <p:nvPr/>
          </p:nvCxnSpPr>
          <p:spPr>
            <a:xfrm flipV="1">
              <a:off x="1280996" y="2753532"/>
              <a:ext cx="0" cy="410292"/>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87" name="Oval 86">
              <a:extLst>
                <a:ext uri="{FF2B5EF4-FFF2-40B4-BE49-F238E27FC236}">
                  <a16:creationId xmlns:a16="http://schemas.microsoft.com/office/drawing/2014/main" id="{2923D964-814F-A3C2-9E62-E2F3AD6BAA08}"/>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grpSp>
        <p:nvGrpSpPr>
          <p:cNvPr id="88" name="Group 87">
            <a:extLst>
              <a:ext uri="{FF2B5EF4-FFF2-40B4-BE49-F238E27FC236}">
                <a16:creationId xmlns:a16="http://schemas.microsoft.com/office/drawing/2014/main" id="{E5615736-127A-FA32-5907-0636FAF103BE}"/>
              </a:ext>
            </a:extLst>
          </p:cNvPr>
          <p:cNvGrpSpPr/>
          <p:nvPr/>
        </p:nvGrpSpPr>
        <p:grpSpPr>
          <a:xfrm>
            <a:off x="9426894" y="2598821"/>
            <a:ext cx="108000" cy="619003"/>
            <a:chOff x="1226996" y="2598821"/>
            <a:chExt cx="108000" cy="619003"/>
          </a:xfrm>
        </p:grpSpPr>
        <p:cxnSp>
          <p:nvCxnSpPr>
            <p:cNvPr id="89" name="Straight Connector 88">
              <a:extLst>
                <a:ext uri="{FF2B5EF4-FFF2-40B4-BE49-F238E27FC236}">
                  <a16:creationId xmlns:a16="http://schemas.microsoft.com/office/drawing/2014/main" id="{F2CCE364-2E8B-5856-B92F-C36258560D35}"/>
                </a:ext>
              </a:extLst>
            </p:cNvPr>
            <p:cNvCxnSpPr>
              <a:cxnSpLocks/>
            </p:cNvCxnSpPr>
            <p:nvPr/>
          </p:nvCxnSpPr>
          <p:spPr>
            <a:xfrm flipV="1">
              <a:off x="1280996" y="2598821"/>
              <a:ext cx="0" cy="565003"/>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90" name="Oval 89">
              <a:extLst>
                <a:ext uri="{FF2B5EF4-FFF2-40B4-BE49-F238E27FC236}">
                  <a16:creationId xmlns:a16="http://schemas.microsoft.com/office/drawing/2014/main" id="{4D7BCB83-EDA9-B7C0-E77A-72F5DED49A75}"/>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grpSp>
        <p:nvGrpSpPr>
          <p:cNvPr id="91" name="Group 90">
            <a:extLst>
              <a:ext uri="{FF2B5EF4-FFF2-40B4-BE49-F238E27FC236}">
                <a16:creationId xmlns:a16="http://schemas.microsoft.com/office/drawing/2014/main" id="{83BFE3E6-75C5-ADDE-FE11-F67F8FB1BEA3}"/>
              </a:ext>
            </a:extLst>
          </p:cNvPr>
          <p:cNvGrpSpPr/>
          <p:nvPr/>
        </p:nvGrpSpPr>
        <p:grpSpPr>
          <a:xfrm>
            <a:off x="8255480" y="2598821"/>
            <a:ext cx="108000" cy="619003"/>
            <a:chOff x="1226996" y="2598821"/>
            <a:chExt cx="108000" cy="619003"/>
          </a:xfrm>
        </p:grpSpPr>
        <p:cxnSp>
          <p:nvCxnSpPr>
            <p:cNvPr id="92" name="Straight Connector 91">
              <a:extLst>
                <a:ext uri="{FF2B5EF4-FFF2-40B4-BE49-F238E27FC236}">
                  <a16:creationId xmlns:a16="http://schemas.microsoft.com/office/drawing/2014/main" id="{1FEF5601-0FA0-3DE5-3521-B0AD60E7F88D}"/>
                </a:ext>
              </a:extLst>
            </p:cNvPr>
            <p:cNvCxnSpPr>
              <a:cxnSpLocks/>
            </p:cNvCxnSpPr>
            <p:nvPr/>
          </p:nvCxnSpPr>
          <p:spPr>
            <a:xfrm flipV="1">
              <a:off x="1280996" y="2598821"/>
              <a:ext cx="0" cy="565003"/>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93" name="Oval 92">
              <a:extLst>
                <a:ext uri="{FF2B5EF4-FFF2-40B4-BE49-F238E27FC236}">
                  <a16:creationId xmlns:a16="http://schemas.microsoft.com/office/drawing/2014/main" id="{0F062D93-301D-DD0A-EE89-1F3218CFA11E}"/>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grpSp>
        <p:nvGrpSpPr>
          <p:cNvPr id="94" name="Group 93">
            <a:extLst>
              <a:ext uri="{FF2B5EF4-FFF2-40B4-BE49-F238E27FC236}">
                <a16:creationId xmlns:a16="http://schemas.microsoft.com/office/drawing/2014/main" id="{9EA3FBF3-58EF-DEA9-B0AA-ADB569874DEB}"/>
              </a:ext>
            </a:extLst>
          </p:cNvPr>
          <p:cNvGrpSpPr/>
          <p:nvPr/>
        </p:nvGrpSpPr>
        <p:grpSpPr>
          <a:xfrm>
            <a:off x="7084066" y="2598821"/>
            <a:ext cx="108000" cy="619003"/>
            <a:chOff x="1226996" y="2598821"/>
            <a:chExt cx="108000" cy="619003"/>
          </a:xfrm>
        </p:grpSpPr>
        <p:cxnSp>
          <p:nvCxnSpPr>
            <p:cNvPr id="95" name="Straight Connector 94">
              <a:extLst>
                <a:ext uri="{FF2B5EF4-FFF2-40B4-BE49-F238E27FC236}">
                  <a16:creationId xmlns:a16="http://schemas.microsoft.com/office/drawing/2014/main" id="{9CF47221-4F19-60D2-F1E5-DE578F25CF03}"/>
                </a:ext>
              </a:extLst>
            </p:cNvPr>
            <p:cNvCxnSpPr>
              <a:cxnSpLocks/>
            </p:cNvCxnSpPr>
            <p:nvPr/>
          </p:nvCxnSpPr>
          <p:spPr>
            <a:xfrm flipV="1">
              <a:off x="1280996" y="2598821"/>
              <a:ext cx="0" cy="565003"/>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96" name="Oval 95">
              <a:extLst>
                <a:ext uri="{FF2B5EF4-FFF2-40B4-BE49-F238E27FC236}">
                  <a16:creationId xmlns:a16="http://schemas.microsoft.com/office/drawing/2014/main" id="{C2B27E8A-125D-2021-F408-B85329EAA2B2}"/>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grpSp>
        <p:nvGrpSpPr>
          <p:cNvPr id="100" name="Group 99">
            <a:extLst>
              <a:ext uri="{FF2B5EF4-FFF2-40B4-BE49-F238E27FC236}">
                <a16:creationId xmlns:a16="http://schemas.microsoft.com/office/drawing/2014/main" id="{D62262A0-B196-5445-3998-B0B24389656E}"/>
              </a:ext>
            </a:extLst>
          </p:cNvPr>
          <p:cNvGrpSpPr/>
          <p:nvPr/>
        </p:nvGrpSpPr>
        <p:grpSpPr>
          <a:xfrm>
            <a:off x="4741238" y="2598821"/>
            <a:ext cx="108000" cy="619003"/>
            <a:chOff x="1226996" y="2598821"/>
            <a:chExt cx="108000" cy="619003"/>
          </a:xfrm>
        </p:grpSpPr>
        <p:cxnSp>
          <p:nvCxnSpPr>
            <p:cNvPr id="101" name="Straight Connector 100">
              <a:extLst>
                <a:ext uri="{FF2B5EF4-FFF2-40B4-BE49-F238E27FC236}">
                  <a16:creationId xmlns:a16="http://schemas.microsoft.com/office/drawing/2014/main" id="{C991FE2D-0BFA-5473-F62A-9D8D8FC62170}"/>
                </a:ext>
              </a:extLst>
            </p:cNvPr>
            <p:cNvCxnSpPr>
              <a:cxnSpLocks/>
            </p:cNvCxnSpPr>
            <p:nvPr/>
          </p:nvCxnSpPr>
          <p:spPr>
            <a:xfrm flipV="1">
              <a:off x="1280996" y="2598821"/>
              <a:ext cx="0" cy="565003"/>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102" name="Oval 101">
              <a:extLst>
                <a:ext uri="{FF2B5EF4-FFF2-40B4-BE49-F238E27FC236}">
                  <a16:creationId xmlns:a16="http://schemas.microsoft.com/office/drawing/2014/main" id="{BFA359DF-40AA-E07E-F6AD-01BBD744D133}"/>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grpSp>
        <p:nvGrpSpPr>
          <p:cNvPr id="103" name="Group 102">
            <a:extLst>
              <a:ext uri="{FF2B5EF4-FFF2-40B4-BE49-F238E27FC236}">
                <a16:creationId xmlns:a16="http://schemas.microsoft.com/office/drawing/2014/main" id="{6AF7CB83-CC3B-2738-5384-86B4F92C949E}"/>
              </a:ext>
            </a:extLst>
          </p:cNvPr>
          <p:cNvGrpSpPr/>
          <p:nvPr/>
        </p:nvGrpSpPr>
        <p:grpSpPr>
          <a:xfrm>
            <a:off x="3569824" y="2598821"/>
            <a:ext cx="108000" cy="619003"/>
            <a:chOff x="1226996" y="2598821"/>
            <a:chExt cx="108000" cy="619003"/>
          </a:xfrm>
        </p:grpSpPr>
        <p:cxnSp>
          <p:nvCxnSpPr>
            <p:cNvPr id="104" name="Straight Connector 103">
              <a:extLst>
                <a:ext uri="{FF2B5EF4-FFF2-40B4-BE49-F238E27FC236}">
                  <a16:creationId xmlns:a16="http://schemas.microsoft.com/office/drawing/2014/main" id="{DEB9C05C-F6A9-0103-7693-F09F6BAD9322}"/>
                </a:ext>
              </a:extLst>
            </p:cNvPr>
            <p:cNvCxnSpPr>
              <a:cxnSpLocks/>
            </p:cNvCxnSpPr>
            <p:nvPr/>
          </p:nvCxnSpPr>
          <p:spPr>
            <a:xfrm flipV="1">
              <a:off x="1280996" y="2598821"/>
              <a:ext cx="0" cy="565003"/>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105" name="Oval 104">
              <a:extLst>
                <a:ext uri="{FF2B5EF4-FFF2-40B4-BE49-F238E27FC236}">
                  <a16:creationId xmlns:a16="http://schemas.microsoft.com/office/drawing/2014/main" id="{E96620BC-25C5-8DD5-E354-6753DBE9EC26}"/>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grpSp>
        <p:nvGrpSpPr>
          <p:cNvPr id="106" name="Group 105">
            <a:extLst>
              <a:ext uri="{FF2B5EF4-FFF2-40B4-BE49-F238E27FC236}">
                <a16:creationId xmlns:a16="http://schemas.microsoft.com/office/drawing/2014/main" id="{961294FB-2276-E8EA-9943-6180EEE772AB}"/>
              </a:ext>
            </a:extLst>
          </p:cNvPr>
          <p:cNvGrpSpPr/>
          <p:nvPr/>
        </p:nvGrpSpPr>
        <p:grpSpPr>
          <a:xfrm>
            <a:off x="2398410" y="2598821"/>
            <a:ext cx="108000" cy="619003"/>
            <a:chOff x="1226996" y="2598821"/>
            <a:chExt cx="108000" cy="619003"/>
          </a:xfrm>
        </p:grpSpPr>
        <p:cxnSp>
          <p:nvCxnSpPr>
            <p:cNvPr id="107" name="Straight Connector 106">
              <a:extLst>
                <a:ext uri="{FF2B5EF4-FFF2-40B4-BE49-F238E27FC236}">
                  <a16:creationId xmlns:a16="http://schemas.microsoft.com/office/drawing/2014/main" id="{D836FF04-F4F5-DF87-1342-A9F1BA71C50E}"/>
                </a:ext>
              </a:extLst>
            </p:cNvPr>
            <p:cNvCxnSpPr>
              <a:cxnSpLocks/>
            </p:cNvCxnSpPr>
            <p:nvPr/>
          </p:nvCxnSpPr>
          <p:spPr>
            <a:xfrm flipV="1">
              <a:off x="1280996" y="2598821"/>
              <a:ext cx="0" cy="565003"/>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sp>
          <p:nvSpPr>
            <p:cNvPr id="108" name="Oval 107">
              <a:extLst>
                <a:ext uri="{FF2B5EF4-FFF2-40B4-BE49-F238E27FC236}">
                  <a16:creationId xmlns:a16="http://schemas.microsoft.com/office/drawing/2014/main" id="{6A236328-FF21-173B-61F9-13F2DC6BC9A4}"/>
                </a:ext>
              </a:extLst>
            </p:cNvPr>
            <p:cNvSpPr/>
            <p:nvPr/>
          </p:nvSpPr>
          <p:spPr>
            <a:xfrm>
              <a:off x="1226996" y="3109824"/>
              <a:ext cx="108000" cy="108000"/>
            </a:xfrm>
            <a:prstGeom prst="ellips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grpSp>
      <p:pic>
        <p:nvPicPr>
          <p:cNvPr id="17" name="Graphic 16">
            <a:extLst>
              <a:ext uri="{FF2B5EF4-FFF2-40B4-BE49-F238E27FC236}">
                <a16:creationId xmlns:a16="http://schemas.microsoft.com/office/drawing/2014/main" id="{84A591BE-6419-92B1-153D-69E2209C036C}"/>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1716294" y="3010825"/>
            <a:ext cx="306000" cy="306000"/>
          </a:xfrm>
          <a:prstGeom prst="rect">
            <a:avLst/>
          </a:prstGeom>
        </p:spPr>
      </p:pic>
      <p:pic>
        <p:nvPicPr>
          <p:cNvPr id="18" name="Graphic 17">
            <a:extLst>
              <a:ext uri="{FF2B5EF4-FFF2-40B4-BE49-F238E27FC236}">
                <a16:creationId xmlns:a16="http://schemas.microsoft.com/office/drawing/2014/main" id="{235196F4-4E26-8E6D-0763-08B11B8612E3}"/>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1130314" y="3010825"/>
            <a:ext cx="306000" cy="306000"/>
          </a:xfrm>
          <a:prstGeom prst="rect">
            <a:avLst/>
          </a:prstGeom>
        </p:spPr>
      </p:pic>
      <p:pic>
        <p:nvPicPr>
          <p:cNvPr id="21" name="Graphic 20">
            <a:extLst>
              <a:ext uri="{FF2B5EF4-FFF2-40B4-BE49-F238E27FC236}">
                <a16:creationId xmlns:a16="http://schemas.microsoft.com/office/drawing/2014/main" id="{502BA92B-0511-1E8D-2DB7-8EE8DF412685}"/>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2888254" y="3010825"/>
            <a:ext cx="306000" cy="306000"/>
          </a:xfrm>
          <a:prstGeom prst="rect">
            <a:avLst/>
          </a:prstGeom>
        </p:spPr>
      </p:pic>
      <p:pic>
        <p:nvPicPr>
          <p:cNvPr id="22" name="Graphic 21">
            <a:extLst>
              <a:ext uri="{FF2B5EF4-FFF2-40B4-BE49-F238E27FC236}">
                <a16:creationId xmlns:a16="http://schemas.microsoft.com/office/drawing/2014/main" id="{8EFFED79-441C-FD85-A06E-7E8E514E46AC}"/>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2302274" y="3010825"/>
            <a:ext cx="306000" cy="306000"/>
          </a:xfrm>
          <a:prstGeom prst="rect">
            <a:avLst/>
          </a:prstGeom>
        </p:spPr>
      </p:pic>
      <p:pic>
        <p:nvPicPr>
          <p:cNvPr id="23" name="Graphic 22">
            <a:extLst>
              <a:ext uri="{FF2B5EF4-FFF2-40B4-BE49-F238E27FC236}">
                <a16:creationId xmlns:a16="http://schemas.microsoft.com/office/drawing/2014/main" id="{E5E5F7DE-E8AB-9678-81E7-FF79009F319A}"/>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4060214" y="3010825"/>
            <a:ext cx="306000" cy="306000"/>
          </a:xfrm>
          <a:prstGeom prst="rect">
            <a:avLst/>
          </a:prstGeom>
        </p:spPr>
      </p:pic>
      <p:pic>
        <p:nvPicPr>
          <p:cNvPr id="35" name="Graphic 34">
            <a:extLst>
              <a:ext uri="{FF2B5EF4-FFF2-40B4-BE49-F238E27FC236}">
                <a16:creationId xmlns:a16="http://schemas.microsoft.com/office/drawing/2014/main" id="{BDBCE26E-D144-B64D-7BFA-5D70C5D61A03}"/>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3474234" y="3010825"/>
            <a:ext cx="306000" cy="306000"/>
          </a:xfrm>
          <a:prstGeom prst="rect">
            <a:avLst/>
          </a:prstGeom>
        </p:spPr>
      </p:pic>
      <p:pic>
        <p:nvPicPr>
          <p:cNvPr id="37" name="Graphic 36">
            <a:extLst>
              <a:ext uri="{FF2B5EF4-FFF2-40B4-BE49-F238E27FC236}">
                <a16:creationId xmlns:a16="http://schemas.microsoft.com/office/drawing/2014/main" id="{2B6DF985-6389-1FE8-9FB2-02DF2DB095AC}"/>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5232174" y="3010825"/>
            <a:ext cx="306000" cy="306000"/>
          </a:xfrm>
          <a:prstGeom prst="rect">
            <a:avLst/>
          </a:prstGeom>
        </p:spPr>
      </p:pic>
      <p:pic>
        <p:nvPicPr>
          <p:cNvPr id="38" name="Graphic 37">
            <a:extLst>
              <a:ext uri="{FF2B5EF4-FFF2-40B4-BE49-F238E27FC236}">
                <a16:creationId xmlns:a16="http://schemas.microsoft.com/office/drawing/2014/main" id="{B1D1AD8A-CBD8-1DDB-D4F3-131C746A19C3}"/>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4646194" y="3010825"/>
            <a:ext cx="306000" cy="306000"/>
          </a:xfrm>
          <a:prstGeom prst="rect">
            <a:avLst/>
          </a:prstGeom>
        </p:spPr>
      </p:pic>
      <p:pic>
        <p:nvPicPr>
          <p:cNvPr id="39" name="Graphic 38">
            <a:extLst>
              <a:ext uri="{FF2B5EF4-FFF2-40B4-BE49-F238E27FC236}">
                <a16:creationId xmlns:a16="http://schemas.microsoft.com/office/drawing/2014/main" id="{AC56B3DE-C2D4-4BE3-2419-DC467432114D}"/>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6404134" y="3010825"/>
            <a:ext cx="306000" cy="306000"/>
          </a:xfrm>
          <a:prstGeom prst="rect">
            <a:avLst/>
          </a:prstGeom>
        </p:spPr>
      </p:pic>
      <p:pic>
        <p:nvPicPr>
          <p:cNvPr id="41" name="Graphic 40">
            <a:extLst>
              <a:ext uri="{FF2B5EF4-FFF2-40B4-BE49-F238E27FC236}">
                <a16:creationId xmlns:a16="http://schemas.microsoft.com/office/drawing/2014/main" id="{EA982814-ECEE-6B23-0DDE-C468F0355CAF}"/>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5818154" y="3010825"/>
            <a:ext cx="306000" cy="306000"/>
          </a:xfrm>
          <a:prstGeom prst="rect">
            <a:avLst/>
          </a:prstGeom>
        </p:spPr>
      </p:pic>
      <p:pic>
        <p:nvPicPr>
          <p:cNvPr id="42" name="Graphic 41">
            <a:extLst>
              <a:ext uri="{FF2B5EF4-FFF2-40B4-BE49-F238E27FC236}">
                <a16:creationId xmlns:a16="http://schemas.microsoft.com/office/drawing/2014/main" id="{C3582B26-E3E1-CB18-BC8A-C0AA98E73696}"/>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7576094" y="3010825"/>
            <a:ext cx="306000" cy="306000"/>
          </a:xfrm>
          <a:prstGeom prst="rect">
            <a:avLst/>
          </a:prstGeom>
        </p:spPr>
      </p:pic>
      <p:pic>
        <p:nvPicPr>
          <p:cNvPr id="43" name="Graphic 42">
            <a:extLst>
              <a:ext uri="{FF2B5EF4-FFF2-40B4-BE49-F238E27FC236}">
                <a16:creationId xmlns:a16="http://schemas.microsoft.com/office/drawing/2014/main" id="{6F31D06E-7B9A-220B-50F9-3A942688180E}"/>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6990114" y="3010825"/>
            <a:ext cx="306000" cy="306000"/>
          </a:xfrm>
          <a:prstGeom prst="rect">
            <a:avLst/>
          </a:prstGeom>
        </p:spPr>
      </p:pic>
      <p:pic>
        <p:nvPicPr>
          <p:cNvPr id="44" name="Graphic 43">
            <a:extLst>
              <a:ext uri="{FF2B5EF4-FFF2-40B4-BE49-F238E27FC236}">
                <a16:creationId xmlns:a16="http://schemas.microsoft.com/office/drawing/2014/main" id="{28140806-556C-B79E-45A5-9D07DEE42EDE}"/>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8748054" y="3010825"/>
            <a:ext cx="306000" cy="306000"/>
          </a:xfrm>
          <a:prstGeom prst="rect">
            <a:avLst/>
          </a:prstGeom>
        </p:spPr>
      </p:pic>
      <p:pic>
        <p:nvPicPr>
          <p:cNvPr id="45" name="Graphic 44">
            <a:extLst>
              <a:ext uri="{FF2B5EF4-FFF2-40B4-BE49-F238E27FC236}">
                <a16:creationId xmlns:a16="http://schemas.microsoft.com/office/drawing/2014/main" id="{5C3EA2B3-0943-49AC-3215-AC577AF7D093}"/>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8162074" y="3010825"/>
            <a:ext cx="306000" cy="306000"/>
          </a:xfrm>
          <a:prstGeom prst="rect">
            <a:avLst/>
          </a:prstGeom>
        </p:spPr>
      </p:pic>
      <p:pic>
        <p:nvPicPr>
          <p:cNvPr id="47" name="Graphic 46">
            <a:extLst>
              <a:ext uri="{FF2B5EF4-FFF2-40B4-BE49-F238E27FC236}">
                <a16:creationId xmlns:a16="http://schemas.microsoft.com/office/drawing/2014/main" id="{B42F18C8-AEED-F906-DA0A-705FE741F587}"/>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9920014" y="3010825"/>
            <a:ext cx="306000" cy="306000"/>
          </a:xfrm>
          <a:prstGeom prst="rect">
            <a:avLst/>
          </a:prstGeom>
        </p:spPr>
      </p:pic>
      <p:pic>
        <p:nvPicPr>
          <p:cNvPr id="49" name="Graphic 48">
            <a:extLst>
              <a:ext uri="{FF2B5EF4-FFF2-40B4-BE49-F238E27FC236}">
                <a16:creationId xmlns:a16="http://schemas.microsoft.com/office/drawing/2014/main" id="{9D099097-9A6D-D536-0C37-BAE35926D055}"/>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9334034" y="3010825"/>
            <a:ext cx="306000" cy="306000"/>
          </a:xfrm>
          <a:prstGeom prst="rect">
            <a:avLst/>
          </a:prstGeom>
        </p:spPr>
      </p:pic>
      <p:pic>
        <p:nvPicPr>
          <p:cNvPr id="50" name="Graphic 49">
            <a:extLst>
              <a:ext uri="{FF2B5EF4-FFF2-40B4-BE49-F238E27FC236}">
                <a16:creationId xmlns:a16="http://schemas.microsoft.com/office/drawing/2014/main" id="{28923C99-A1CF-9EEA-E71A-C703FD398181}"/>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10505991" y="3010825"/>
            <a:ext cx="306000" cy="306000"/>
          </a:xfrm>
          <a:prstGeom prst="rect">
            <a:avLst/>
          </a:prstGeom>
        </p:spPr>
      </p:pic>
    </p:spTree>
    <p:extLst>
      <p:ext uri="{BB962C8B-B14F-4D97-AF65-F5344CB8AC3E}">
        <p14:creationId xmlns:p14="http://schemas.microsoft.com/office/powerpoint/2010/main" val="27437053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21600000">
                                      <p:cBhvr>
                                        <p:cTn id="6" dur="8000" fill="hold"/>
                                        <p:tgtEl>
                                          <p:spTgt spid="14"/>
                                        </p:tgtEl>
                                        <p:attrNameLst>
                                          <p:attrName>r</p:attrName>
                                        </p:attrNameLst>
                                      </p:cBhvr>
                                    </p:animRot>
                                  </p:childTnLst>
                                </p:cTn>
                              </p:par>
                              <p:par>
                                <p:cTn id="7" presetID="8" presetClass="emph" presetSubtype="0" repeatCount="indefinite" fill="hold" nodeType="withEffect">
                                  <p:stCondLst>
                                    <p:cond delay="0"/>
                                  </p:stCondLst>
                                  <p:childTnLst>
                                    <p:animRot by="-21600000">
                                      <p:cBhvr>
                                        <p:cTn id="8" dur="8000" fill="hold"/>
                                        <p:tgtEl>
                                          <p:spTgt spid="10"/>
                                        </p:tgtEl>
                                        <p:attrNameLst>
                                          <p:attrName>r</p:attrName>
                                        </p:attrNameLst>
                                      </p:cBhvr>
                                    </p:animRot>
                                  </p:childTnLst>
                                </p:cTn>
                              </p:par>
                              <p:par>
                                <p:cTn id="9" presetID="8" presetClass="emph" presetSubtype="0" repeatCount="indefinite" fill="hold" nodeType="withEffect">
                                  <p:stCondLst>
                                    <p:cond delay="0"/>
                                  </p:stCondLst>
                                  <p:childTnLst>
                                    <p:animRot by="21600000">
                                      <p:cBhvr>
                                        <p:cTn id="10" dur="8000" fill="hold"/>
                                        <p:tgtEl>
                                          <p:spTgt spid="12"/>
                                        </p:tgtEl>
                                        <p:attrNameLst>
                                          <p:attrName>r</p:attrName>
                                        </p:attrNameLst>
                                      </p:cBhvr>
                                    </p:animRot>
                                  </p:childTnLst>
                                </p:cTn>
                              </p:par>
                              <p:par>
                                <p:cTn id="11" presetID="8" presetClass="emph" presetSubtype="0" repeatCount="indefinite" fill="hold" nodeType="withEffect">
                                  <p:stCondLst>
                                    <p:cond delay="0"/>
                                  </p:stCondLst>
                                  <p:childTnLst>
                                    <p:animRot by="21600000">
                                      <p:cBhvr>
                                        <p:cTn id="12" dur="6770" fill="hold"/>
                                        <p:tgtEl>
                                          <p:spTgt spid="16"/>
                                        </p:tgtEl>
                                        <p:attrNameLst>
                                          <p:attrName>r</p:attrName>
                                        </p:attrNameLst>
                                      </p:cBhvr>
                                    </p:animRot>
                                  </p:childTnLst>
                                </p:cTn>
                              </p:par>
                              <p:par>
                                <p:cTn id="13" presetID="8" presetClass="emph" presetSubtype="0" repeatCount="indefinite" fill="hold" nodeType="withEffect">
                                  <p:stCondLst>
                                    <p:cond delay="0"/>
                                  </p:stCondLst>
                                  <p:childTnLst>
                                    <p:animRot by="-21600000">
                                      <p:cBhvr>
                                        <p:cTn id="14" dur="8000" fill="hold"/>
                                        <p:tgtEl>
                                          <p:spTgt spid="17"/>
                                        </p:tgtEl>
                                        <p:attrNameLst>
                                          <p:attrName>r</p:attrName>
                                        </p:attrNameLst>
                                      </p:cBhvr>
                                    </p:animRot>
                                  </p:childTnLst>
                                </p:cTn>
                              </p:par>
                              <p:par>
                                <p:cTn id="15" presetID="8" presetClass="emph" presetSubtype="0" repeatCount="indefinite" fill="hold" nodeType="withEffect">
                                  <p:stCondLst>
                                    <p:cond delay="0"/>
                                  </p:stCondLst>
                                  <p:childTnLst>
                                    <p:animRot by="-21600000">
                                      <p:cBhvr>
                                        <p:cTn id="16" dur="8000" fill="hold"/>
                                        <p:tgtEl>
                                          <p:spTgt spid="18"/>
                                        </p:tgtEl>
                                        <p:attrNameLst>
                                          <p:attrName>r</p:attrName>
                                        </p:attrNameLst>
                                      </p:cBhvr>
                                    </p:animRot>
                                  </p:childTnLst>
                                </p:cTn>
                              </p:par>
                              <p:par>
                                <p:cTn id="17" presetID="8" presetClass="emph" presetSubtype="0" repeatCount="indefinite" fill="hold" nodeType="withEffect">
                                  <p:stCondLst>
                                    <p:cond delay="0"/>
                                  </p:stCondLst>
                                  <p:childTnLst>
                                    <p:animRot by="-21600000">
                                      <p:cBhvr>
                                        <p:cTn id="18" dur="8000" fill="hold"/>
                                        <p:tgtEl>
                                          <p:spTgt spid="21"/>
                                        </p:tgtEl>
                                        <p:attrNameLst>
                                          <p:attrName>r</p:attrName>
                                        </p:attrNameLst>
                                      </p:cBhvr>
                                    </p:animRot>
                                  </p:childTnLst>
                                </p:cTn>
                              </p:par>
                              <p:par>
                                <p:cTn id="19" presetID="8" presetClass="emph" presetSubtype="0" repeatCount="indefinite" fill="hold" nodeType="withEffect">
                                  <p:stCondLst>
                                    <p:cond delay="0"/>
                                  </p:stCondLst>
                                  <p:childTnLst>
                                    <p:animRot by="-21600000">
                                      <p:cBhvr>
                                        <p:cTn id="20" dur="8000" fill="hold"/>
                                        <p:tgtEl>
                                          <p:spTgt spid="22"/>
                                        </p:tgtEl>
                                        <p:attrNameLst>
                                          <p:attrName>r</p:attrName>
                                        </p:attrNameLst>
                                      </p:cBhvr>
                                    </p:animRot>
                                  </p:childTnLst>
                                </p:cTn>
                              </p:par>
                              <p:par>
                                <p:cTn id="21" presetID="8" presetClass="emph" presetSubtype="0" repeatCount="indefinite" fill="hold" nodeType="withEffect">
                                  <p:stCondLst>
                                    <p:cond delay="0"/>
                                  </p:stCondLst>
                                  <p:childTnLst>
                                    <p:animRot by="-21600000">
                                      <p:cBhvr>
                                        <p:cTn id="22" dur="8000" fill="hold"/>
                                        <p:tgtEl>
                                          <p:spTgt spid="23"/>
                                        </p:tgtEl>
                                        <p:attrNameLst>
                                          <p:attrName>r</p:attrName>
                                        </p:attrNameLst>
                                      </p:cBhvr>
                                    </p:animRot>
                                  </p:childTnLst>
                                </p:cTn>
                              </p:par>
                              <p:par>
                                <p:cTn id="23" presetID="8" presetClass="emph" presetSubtype="0" repeatCount="indefinite" fill="hold" nodeType="withEffect">
                                  <p:stCondLst>
                                    <p:cond delay="0"/>
                                  </p:stCondLst>
                                  <p:childTnLst>
                                    <p:animRot by="-21600000">
                                      <p:cBhvr>
                                        <p:cTn id="24" dur="8000" fill="hold"/>
                                        <p:tgtEl>
                                          <p:spTgt spid="35"/>
                                        </p:tgtEl>
                                        <p:attrNameLst>
                                          <p:attrName>r</p:attrName>
                                        </p:attrNameLst>
                                      </p:cBhvr>
                                    </p:animRot>
                                  </p:childTnLst>
                                </p:cTn>
                              </p:par>
                              <p:par>
                                <p:cTn id="25" presetID="8" presetClass="emph" presetSubtype="0" repeatCount="indefinite" fill="hold" nodeType="withEffect">
                                  <p:stCondLst>
                                    <p:cond delay="0"/>
                                  </p:stCondLst>
                                  <p:childTnLst>
                                    <p:animRot by="-21600000">
                                      <p:cBhvr>
                                        <p:cTn id="26" dur="8000" fill="hold"/>
                                        <p:tgtEl>
                                          <p:spTgt spid="37"/>
                                        </p:tgtEl>
                                        <p:attrNameLst>
                                          <p:attrName>r</p:attrName>
                                        </p:attrNameLst>
                                      </p:cBhvr>
                                    </p:animRot>
                                  </p:childTnLst>
                                </p:cTn>
                              </p:par>
                              <p:par>
                                <p:cTn id="27" presetID="8" presetClass="emph" presetSubtype="0" repeatCount="indefinite" fill="hold" nodeType="withEffect">
                                  <p:stCondLst>
                                    <p:cond delay="0"/>
                                  </p:stCondLst>
                                  <p:childTnLst>
                                    <p:animRot by="-21600000">
                                      <p:cBhvr>
                                        <p:cTn id="28" dur="8000" fill="hold"/>
                                        <p:tgtEl>
                                          <p:spTgt spid="38"/>
                                        </p:tgtEl>
                                        <p:attrNameLst>
                                          <p:attrName>r</p:attrName>
                                        </p:attrNameLst>
                                      </p:cBhvr>
                                    </p:animRot>
                                  </p:childTnLst>
                                </p:cTn>
                              </p:par>
                              <p:par>
                                <p:cTn id="29" presetID="8" presetClass="emph" presetSubtype="0" repeatCount="indefinite" fill="hold" nodeType="withEffect">
                                  <p:stCondLst>
                                    <p:cond delay="0"/>
                                  </p:stCondLst>
                                  <p:childTnLst>
                                    <p:animRot by="-21600000">
                                      <p:cBhvr>
                                        <p:cTn id="30" dur="8000" fill="hold"/>
                                        <p:tgtEl>
                                          <p:spTgt spid="39"/>
                                        </p:tgtEl>
                                        <p:attrNameLst>
                                          <p:attrName>r</p:attrName>
                                        </p:attrNameLst>
                                      </p:cBhvr>
                                    </p:animRot>
                                  </p:childTnLst>
                                </p:cTn>
                              </p:par>
                              <p:par>
                                <p:cTn id="31" presetID="8" presetClass="emph" presetSubtype="0" repeatCount="indefinite" fill="hold" nodeType="withEffect">
                                  <p:stCondLst>
                                    <p:cond delay="0"/>
                                  </p:stCondLst>
                                  <p:childTnLst>
                                    <p:animRot by="-21600000">
                                      <p:cBhvr>
                                        <p:cTn id="32" dur="8000" fill="hold"/>
                                        <p:tgtEl>
                                          <p:spTgt spid="41"/>
                                        </p:tgtEl>
                                        <p:attrNameLst>
                                          <p:attrName>r</p:attrName>
                                        </p:attrNameLst>
                                      </p:cBhvr>
                                    </p:animRot>
                                  </p:childTnLst>
                                </p:cTn>
                              </p:par>
                              <p:par>
                                <p:cTn id="33" presetID="8" presetClass="emph" presetSubtype="0" repeatCount="indefinite" fill="hold" nodeType="withEffect">
                                  <p:stCondLst>
                                    <p:cond delay="0"/>
                                  </p:stCondLst>
                                  <p:childTnLst>
                                    <p:animRot by="-21600000">
                                      <p:cBhvr>
                                        <p:cTn id="34" dur="8000" fill="hold"/>
                                        <p:tgtEl>
                                          <p:spTgt spid="42"/>
                                        </p:tgtEl>
                                        <p:attrNameLst>
                                          <p:attrName>r</p:attrName>
                                        </p:attrNameLst>
                                      </p:cBhvr>
                                    </p:animRot>
                                  </p:childTnLst>
                                </p:cTn>
                              </p:par>
                              <p:par>
                                <p:cTn id="35" presetID="8" presetClass="emph" presetSubtype="0" repeatCount="indefinite" fill="hold" nodeType="withEffect">
                                  <p:stCondLst>
                                    <p:cond delay="0"/>
                                  </p:stCondLst>
                                  <p:childTnLst>
                                    <p:animRot by="-21600000">
                                      <p:cBhvr>
                                        <p:cTn id="36" dur="8000" fill="hold"/>
                                        <p:tgtEl>
                                          <p:spTgt spid="43"/>
                                        </p:tgtEl>
                                        <p:attrNameLst>
                                          <p:attrName>r</p:attrName>
                                        </p:attrNameLst>
                                      </p:cBhvr>
                                    </p:animRot>
                                  </p:childTnLst>
                                </p:cTn>
                              </p:par>
                              <p:par>
                                <p:cTn id="37" presetID="8" presetClass="emph" presetSubtype="0" repeatCount="indefinite" fill="hold" nodeType="withEffect">
                                  <p:stCondLst>
                                    <p:cond delay="0"/>
                                  </p:stCondLst>
                                  <p:childTnLst>
                                    <p:animRot by="-21600000">
                                      <p:cBhvr>
                                        <p:cTn id="38" dur="8000" fill="hold"/>
                                        <p:tgtEl>
                                          <p:spTgt spid="44"/>
                                        </p:tgtEl>
                                        <p:attrNameLst>
                                          <p:attrName>r</p:attrName>
                                        </p:attrNameLst>
                                      </p:cBhvr>
                                    </p:animRot>
                                  </p:childTnLst>
                                </p:cTn>
                              </p:par>
                              <p:par>
                                <p:cTn id="39" presetID="8" presetClass="emph" presetSubtype="0" repeatCount="indefinite" fill="hold" nodeType="withEffect">
                                  <p:stCondLst>
                                    <p:cond delay="0"/>
                                  </p:stCondLst>
                                  <p:childTnLst>
                                    <p:animRot by="-21600000">
                                      <p:cBhvr>
                                        <p:cTn id="40" dur="8000" fill="hold"/>
                                        <p:tgtEl>
                                          <p:spTgt spid="45"/>
                                        </p:tgtEl>
                                        <p:attrNameLst>
                                          <p:attrName>r</p:attrName>
                                        </p:attrNameLst>
                                      </p:cBhvr>
                                    </p:animRot>
                                  </p:childTnLst>
                                </p:cTn>
                              </p:par>
                              <p:par>
                                <p:cTn id="41" presetID="8" presetClass="emph" presetSubtype="0" repeatCount="indefinite" fill="hold" nodeType="withEffect">
                                  <p:stCondLst>
                                    <p:cond delay="0"/>
                                  </p:stCondLst>
                                  <p:childTnLst>
                                    <p:animRot by="-21600000">
                                      <p:cBhvr>
                                        <p:cTn id="42" dur="8000" fill="hold"/>
                                        <p:tgtEl>
                                          <p:spTgt spid="47"/>
                                        </p:tgtEl>
                                        <p:attrNameLst>
                                          <p:attrName>r</p:attrName>
                                        </p:attrNameLst>
                                      </p:cBhvr>
                                    </p:animRot>
                                  </p:childTnLst>
                                </p:cTn>
                              </p:par>
                              <p:par>
                                <p:cTn id="43" presetID="8" presetClass="emph" presetSubtype="0" repeatCount="indefinite" fill="hold" nodeType="withEffect">
                                  <p:stCondLst>
                                    <p:cond delay="0"/>
                                  </p:stCondLst>
                                  <p:childTnLst>
                                    <p:animRot by="-21600000">
                                      <p:cBhvr>
                                        <p:cTn id="44" dur="8000" fill="hold"/>
                                        <p:tgtEl>
                                          <p:spTgt spid="49"/>
                                        </p:tgtEl>
                                        <p:attrNameLst>
                                          <p:attrName>r</p:attrName>
                                        </p:attrNameLst>
                                      </p:cBhvr>
                                    </p:animRot>
                                  </p:childTnLst>
                                </p:cTn>
                              </p:par>
                              <p:par>
                                <p:cTn id="45" presetID="8" presetClass="emph" presetSubtype="0" repeatCount="indefinite" fill="hold" nodeType="withEffect">
                                  <p:stCondLst>
                                    <p:cond delay="0"/>
                                  </p:stCondLst>
                                  <p:childTnLst>
                                    <p:animRot by="-21600000">
                                      <p:cBhvr>
                                        <p:cTn id="46" dur="8000" fill="hold"/>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 name="Graphic 75">
            <a:extLst>
              <a:ext uri="{FF2B5EF4-FFF2-40B4-BE49-F238E27FC236}">
                <a16:creationId xmlns:a16="http://schemas.microsoft.com/office/drawing/2014/main" id="{BB88974C-6F3A-232D-7C85-F1580BC613B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2600000">
            <a:off x="6852745" y="3234040"/>
            <a:ext cx="2443735" cy="2443735"/>
          </a:xfrm>
          <a:prstGeom prst="rect">
            <a:avLst/>
          </a:prstGeom>
        </p:spPr>
      </p:pic>
      <p:pic>
        <p:nvPicPr>
          <p:cNvPr id="75" name="Graphic 74">
            <a:extLst>
              <a:ext uri="{FF2B5EF4-FFF2-40B4-BE49-F238E27FC236}">
                <a16:creationId xmlns:a16="http://schemas.microsoft.com/office/drawing/2014/main" id="{BCC78051-39BA-FA45-FFB0-109E41E48F6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7933296">
            <a:off x="8982486" y="1422610"/>
            <a:ext cx="2295705" cy="2295705"/>
          </a:xfrm>
          <a:prstGeom prst="rect">
            <a:avLst/>
          </a:prstGeom>
        </p:spPr>
      </p:pic>
      <p:pic>
        <p:nvPicPr>
          <p:cNvPr id="60" name="Graphic 59">
            <a:extLst>
              <a:ext uri="{FF2B5EF4-FFF2-40B4-BE49-F238E27FC236}">
                <a16:creationId xmlns:a16="http://schemas.microsoft.com/office/drawing/2014/main" id="{94493D97-31B7-0955-C900-AB94FF4D9E0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3715268">
            <a:off x="4554335" y="1467956"/>
            <a:ext cx="2713631" cy="2713631"/>
          </a:xfrm>
          <a:prstGeom prst="rect">
            <a:avLst/>
          </a:prstGeom>
        </p:spPr>
      </p:pic>
      <p:pic>
        <p:nvPicPr>
          <p:cNvPr id="64" name="Graphic 63">
            <a:extLst>
              <a:ext uri="{FF2B5EF4-FFF2-40B4-BE49-F238E27FC236}">
                <a16:creationId xmlns:a16="http://schemas.microsoft.com/office/drawing/2014/main" id="{AE2A2553-7B8A-F98C-4B1D-739D6488B0B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7933296">
            <a:off x="2499661" y="3393506"/>
            <a:ext cx="2295705" cy="2295705"/>
          </a:xfrm>
          <a:prstGeom prst="rect">
            <a:avLst/>
          </a:prstGeom>
        </p:spPr>
      </p:pic>
      <p:pic>
        <p:nvPicPr>
          <p:cNvPr id="55" name="Graphic 54">
            <a:extLst>
              <a:ext uri="{FF2B5EF4-FFF2-40B4-BE49-F238E27FC236}">
                <a16:creationId xmlns:a16="http://schemas.microsoft.com/office/drawing/2014/main" id="{4C8C36C6-F92A-DDA4-EE2D-F7F4E44FA7A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1700000">
            <a:off x="634862" y="1536230"/>
            <a:ext cx="2382870" cy="2382870"/>
          </a:xfrm>
          <a:prstGeom prst="rect">
            <a:avLst/>
          </a:prstGeom>
        </p:spPr>
      </p:pic>
      <p:sp>
        <p:nvSpPr>
          <p:cNvPr id="49" name="Title 48">
            <a:extLst>
              <a:ext uri="{FF2B5EF4-FFF2-40B4-BE49-F238E27FC236}">
                <a16:creationId xmlns:a16="http://schemas.microsoft.com/office/drawing/2014/main" id="{E6523EFB-6540-609C-23D8-AA52187DB3DB}"/>
              </a:ext>
            </a:extLst>
          </p:cNvPr>
          <p:cNvSpPr>
            <a:spLocks noGrp="1"/>
          </p:cNvSpPr>
          <p:nvPr>
            <p:ph type="title"/>
          </p:nvPr>
        </p:nvSpPr>
        <p:spPr/>
        <p:txBody>
          <a:bodyPr anchor="t" anchorCtr="0"/>
          <a:lstStyle/>
          <a:p>
            <a:r>
              <a:rPr lang="en-GB"/>
              <a:t>External benefits</a:t>
            </a:r>
          </a:p>
        </p:txBody>
      </p:sp>
      <p:pic>
        <p:nvPicPr>
          <p:cNvPr id="54" name="Graphic 53">
            <a:extLst>
              <a:ext uri="{FF2B5EF4-FFF2-40B4-BE49-F238E27FC236}">
                <a16:creationId xmlns:a16="http://schemas.microsoft.com/office/drawing/2014/main" id="{5C7FA6E4-CEA4-A0D9-277A-535E145D439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041339" y="1872392"/>
            <a:ext cx="1524000" cy="1524000"/>
          </a:xfrm>
          <a:prstGeom prst="rect">
            <a:avLst/>
          </a:prstGeom>
        </p:spPr>
      </p:pic>
      <p:pic>
        <p:nvPicPr>
          <p:cNvPr id="68" name="Graphic 67">
            <a:extLst>
              <a:ext uri="{FF2B5EF4-FFF2-40B4-BE49-F238E27FC236}">
                <a16:creationId xmlns:a16="http://schemas.microsoft.com/office/drawing/2014/main" id="{076A8733-0CEF-2F9C-4C65-B7652BEDA84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969036" y="3606615"/>
            <a:ext cx="1524000" cy="1524000"/>
          </a:xfrm>
          <a:prstGeom prst="rect">
            <a:avLst/>
          </a:prstGeom>
        </p:spPr>
      </p:pic>
      <p:pic>
        <p:nvPicPr>
          <p:cNvPr id="70" name="Graphic 69">
            <a:extLst>
              <a:ext uri="{FF2B5EF4-FFF2-40B4-BE49-F238E27FC236}">
                <a16:creationId xmlns:a16="http://schemas.microsoft.com/office/drawing/2014/main" id="{BD823263-42C7-C3E7-CE19-F2563F24916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5179113" y="1765837"/>
            <a:ext cx="1524000" cy="1524000"/>
          </a:xfrm>
          <a:prstGeom prst="rect">
            <a:avLst/>
          </a:prstGeom>
        </p:spPr>
      </p:pic>
      <p:pic>
        <p:nvPicPr>
          <p:cNvPr id="72" name="Graphic 71">
            <a:extLst>
              <a:ext uri="{FF2B5EF4-FFF2-40B4-BE49-F238E27FC236}">
                <a16:creationId xmlns:a16="http://schemas.microsoft.com/office/drawing/2014/main" id="{5F43AB13-0692-ED2A-D7E3-E4FCD298F188}"/>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7312612" y="3650651"/>
            <a:ext cx="1524000" cy="1524000"/>
          </a:xfrm>
          <a:prstGeom prst="rect">
            <a:avLst/>
          </a:prstGeom>
        </p:spPr>
      </p:pic>
      <p:pic>
        <p:nvPicPr>
          <p:cNvPr id="74" name="Graphic 73">
            <a:extLst>
              <a:ext uri="{FF2B5EF4-FFF2-40B4-BE49-F238E27FC236}">
                <a16:creationId xmlns:a16="http://schemas.microsoft.com/office/drawing/2014/main" id="{7DB1519C-6E95-F1DA-6941-121204CF166D}"/>
              </a:ext>
            </a:extLst>
          </p:cNvPr>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9385782" y="1808461"/>
            <a:ext cx="1524000" cy="1524000"/>
          </a:xfrm>
          <a:prstGeom prst="rect">
            <a:avLst/>
          </a:prstGeom>
        </p:spPr>
      </p:pic>
    </p:spTree>
    <p:extLst>
      <p:ext uri="{BB962C8B-B14F-4D97-AF65-F5344CB8AC3E}">
        <p14:creationId xmlns:p14="http://schemas.microsoft.com/office/powerpoint/2010/main" val="96780499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Graphic 29">
            <a:extLst>
              <a:ext uri="{FF2B5EF4-FFF2-40B4-BE49-F238E27FC236}">
                <a16:creationId xmlns:a16="http://schemas.microsoft.com/office/drawing/2014/main" id="{2FECA05A-F0FF-7068-8F32-0FF8B1A08BD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662855" y="1524963"/>
            <a:ext cx="1524000" cy="1524000"/>
          </a:xfrm>
          <a:prstGeom prst="rect">
            <a:avLst/>
          </a:prstGeom>
        </p:spPr>
      </p:pic>
      <p:pic>
        <p:nvPicPr>
          <p:cNvPr id="33" name="Graphic 32">
            <a:extLst>
              <a:ext uri="{FF2B5EF4-FFF2-40B4-BE49-F238E27FC236}">
                <a16:creationId xmlns:a16="http://schemas.microsoft.com/office/drawing/2014/main" id="{01552CCB-FE01-3495-D2DD-43FD4C7CAF1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725431" y="1560631"/>
            <a:ext cx="1524000" cy="1524000"/>
          </a:xfrm>
          <a:prstGeom prst="rect">
            <a:avLst/>
          </a:prstGeom>
        </p:spPr>
      </p:pic>
      <p:pic>
        <p:nvPicPr>
          <p:cNvPr id="18" name="Graphic 17">
            <a:extLst>
              <a:ext uri="{FF2B5EF4-FFF2-40B4-BE49-F238E27FC236}">
                <a16:creationId xmlns:a16="http://schemas.microsoft.com/office/drawing/2014/main" id="{A3DECCC3-45AF-F529-C8B5-ECB393C43E5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5329138" y="1547084"/>
            <a:ext cx="1524000" cy="1524000"/>
          </a:xfrm>
          <a:prstGeom prst="rect">
            <a:avLst/>
          </a:prstGeom>
          <a:effectLst>
            <a:glow>
              <a:schemeClr val="accent1">
                <a:alpha val="40000"/>
              </a:schemeClr>
            </a:glow>
            <a:softEdge rad="0"/>
          </a:effectLst>
        </p:spPr>
      </p:pic>
      <p:pic>
        <p:nvPicPr>
          <p:cNvPr id="25" name="Graphic 24">
            <a:extLst>
              <a:ext uri="{FF2B5EF4-FFF2-40B4-BE49-F238E27FC236}">
                <a16:creationId xmlns:a16="http://schemas.microsoft.com/office/drawing/2014/main" id="{4C9B1E5A-AC9C-9D63-1E16-AF662976C82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900000">
            <a:off x="8378895" y="3479517"/>
            <a:ext cx="2217070" cy="2217070"/>
          </a:xfrm>
          <a:prstGeom prst="rect">
            <a:avLst/>
          </a:prstGeom>
        </p:spPr>
      </p:pic>
      <p:pic>
        <p:nvPicPr>
          <p:cNvPr id="24" name="Graphic 23">
            <a:extLst>
              <a:ext uri="{FF2B5EF4-FFF2-40B4-BE49-F238E27FC236}">
                <a16:creationId xmlns:a16="http://schemas.microsoft.com/office/drawing/2014/main" id="{42981742-0699-AFFC-A385-4DC611C9201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1700617">
            <a:off x="4980958" y="3532826"/>
            <a:ext cx="2274708" cy="2274708"/>
          </a:xfrm>
          <a:prstGeom prst="rect">
            <a:avLst/>
          </a:prstGeom>
        </p:spPr>
      </p:pic>
      <p:sp>
        <p:nvSpPr>
          <p:cNvPr id="10" name="Tittel 1">
            <a:extLst>
              <a:ext uri="{FF2B5EF4-FFF2-40B4-BE49-F238E27FC236}">
                <a16:creationId xmlns:a16="http://schemas.microsoft.com/office/drawing/2014/main" id="{66E500EA-5565-ED64-98AF-28DEB2AA86B8}"/>
              </a:ext>
            </a:extLst>
          </p:cNvPr>
          <p:cNvSpPr>
            <a:spLocks noGrp="1"/>
          </p:cNvSpPr>
          <p:nvPr>
            <p:ph type="title"/>
          </p:nvPr>
        </p:nvSpPr>
        <p:spPr/>
        <p:txBody>
          <a:bodyPr anchor="t" anchorCtr="0"/>
          <a:lstStyle/>
          <a:p>
            <a:r>
              <a:rPr lang="nb-NO" err="1"/>
              <a:t>Internal</a:t>
            </a:r>
            <a:r>
              <a:rPr lang="nb-NO"/>
              <a:t> benefits</a:t>
            </a:r>
          </a:p>
        </p:txBody>
      </p:sp>
      <p:pic>
        <p:nvPicPr>
          <p:cNvPr id="17" name="Graphic 16">
            <a:extLst>
              <a:ext uri="{FF2B5EF4-FFF2-40B4-BE49-F238E27FC236}">
                <a16:creationId xmlns:a16="http://schemas.microsoft.com/office/drawing/2014/main" id="{04E822EC-C370-1F11-9091-BBB3725C529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267244" y="3934993"/>
            <a:ext cx="1524000" cy="1524000"/>
          </a:xfrm>
          <a:prstGeom prst="rect">
            <a:avLst/>
          </a:prstGeom>
        </p:spPr>
      </p:pic>
      <p:pic>
        <p:nvPicPr>
          <p:cNvPr id="14" name="Graphic 13">
            <a:extLst>
              <a:ext uri="{FF2B5EF4-FFF2-40B4-BE49-F238E27FC236}">
                <a16:creationId xmlns:a16="http://schemas.microsoft.com/office/drawing/2014/main" id="{30B21193-F1A0-0EFF-60EA-56B07EF96AD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3187118">
            <a:off x="1274902" y="3441168"/>
            <a:ext cx="2320579" cy="2320579"/>
          </a:xfrm>
          <a:prstGeom prst="rect">
            <a:avLst/>
          </a:prstGeom>
        </p:spPr>
      </p:pic>
      <p:pic>
        <p:nvPicPr>
          <p:cNvPr id="15" name="Graphic 14">
            <a:extLst>
              <a:ext uri="{FF2B5EF4-FFF2-40B4-BE49-F238E27FC236}">
                <a16:creationId xmlns:a16="http://schemas.microsoft.com/office/drawing/2014/main" id="{99B5CCFF-17FC-9396-4601-3E143F97078F}"/>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1524001" y="3774649"/>
            <a:ext cx="1219200" cy="1219200"/>
          </a:xfrm>
          <a:prstGeom prst="rect">
            <a:avLst/>
          </a:prstGeom>
        </p:spPr>
      </p:pic>
      <p:pic>
        <p:nvPicPr>
          <p:cNvPr id="16" name="Graphic 15">
            <a:extLst>
              <a:ext uri="{FF2B5EF4-FFF2-40B4-BE49-F238E27FC236}">
                <a16:creationId xmlns:a16="http://schemas.microsoft.com/office/drawing/2014/main" id="{FD2126FD-3B56-6474-3BFF-203DDC2CBBE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p:blipFill>
        <p:spPr>
          <a:xfrm>
            <a:off x="2341819" y="4264286"/>
            <a:ext cx="1219200" cy="1219200"/>
          </a:xfrm>
          <a:prstGeom prst="rect">
            <a:avLst/>
          </a:prstGeom>
        </p:spPr>
      </p:pic>
      <p:pic>
        <p:nvPicPr>
          <p:cNvPr id="19" name="Graphic 18">
            <a:extLst>
              <a:ext uri="{FF2B5EF4-FFF2-40B4-BE49-F238E27FC236}">
                <a16:creationId xmlns:a16="http://schemas.microsoft.com/office/drawing/2014/main" id="{CB8E27AD-59CB-FAD4-CC52-07D2934005FF}"/>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rcRect/>
          <a:stretch/>
        </p:blipFill>
        <p:spPr>
          <a:xfrm>
            <a:off x="1253411" y="4584290"/>
            <a:ext cx="1219200" cy="1219200"/>
          </a:xfrm>
          <a:prstGeom prst="rect">
            <a:avLst/>
          </a:prstGeom>
        </p:spPr>
      </p:pic>
      <p:pic>
        <p:nvPicPr>
          <p:cNvPr id="28" name="Graphic 27">
            <a:extLst>
              <a:ext uri="{FF2B5EF4-FFF2-40B4-BE49-F238E27FC236}">
                <a16:creationId xmlns:a16="http://schemas.microsoft.com/office/drawing/2014/main" id="{7A00FB6F-2E0E-89D7-BE05-4EBD0FA0C4F3}"/>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8725431" y="4023045"/>
            <a:ext cx="1524000" cy="1524000"/>
          </a:xfrm>
          <a:prstGeom prst="rect">
            <a:avLst/>
          </a:prstGeom>
        </p:spPr>
      </p:pic>
      <p:sp>
        <p:nvSpPr>
          <p:cNvPr id="20" name="Rectangle 19">
            <a:extLst>
              <a:ext uri="{FF2B5EF4-FFF2-40B4-BE49-F238E27FC236}">
                <a16:creationId xmlns:a16="http://schemas.microsoft.com/office/drawing/2014/main" id="{EA5C5C30-BAE1-F46A-C64E-6E64041C71BD}"/>
              </a:ext>
            </a:extLst>
          </p:cNvPr>
          <p:cNvSpPr/>
          <p:nvPr/>
        </p:nvSpPr>
        <p:spPr>
          <a:xfrm>
            <a:off x="0" y="1377198"/>
            <a:ext cx="12192000" cy="1964621"/>
          </a:xfrm>
          <a:prstGeom prst="rect">
            <a:avLst/>
          </a:prstGeom>
          <a:solidFill>
            <a:schemeClr val="bg1">
              <a:alpha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Tree>
    <p:extLst>
      <p:ext uri="{BB962C8B-B14F-4D97-AF65-F5344CB8AC3E}">
        <p14:creationId xmlns:p14="http://schemas.microsoft.com/office/powerpoint/2010/main" val="4274395140"/>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8" presetClass="emph" presetSubtype="0" repeatCount="indefinite" fill="hold" nodeType="withEffect">
                                  <p:stCondLst>
                                    <p:cond delay="0"/>
                                  </p:stCondLst>
                                  <p:childTnLst>
                                    <p:animRot by="21600000">
                                      <p:cBhvr>
                                        <p:cTn id="33" dur="6770" fill="hold"/>
                                        <p:tgtEl>
                                          <p:spTgt spid="19"/>
                                        </p:tgtEl>
                                        <p:attrNameLst>
                                          <p:attrName>r</p:attrName>
                                        </p:attrNameLst>
                                      </p:cBhvr>
                                    </p:animRot>
                                  </p:childTnLst>
                                </p:cTn>
                              </p:par>
                              <p:par>
                                <p:cTn id="34" presetID="8" presetClass="emph" presetSubtype="0" repeatCount="indefinite" fill="hold" nodeType="withEffect">
                                  <p:stCondLst>
                                    <p:cond delay="0"/>
                                  </p:stCondLst>
                                  <p:childTnLst>
                                    <p:animRot by="21600000">
                                      <p:cBhvr>
                                        <p:cTn id="35" dur="8000" fill="hold"/>
                                        <p:tgtEl>
                                          <p:spTgt spid="16"/>
                                        </p:tgtEl>
                                        <p:attrNameLst>
                                          <p:attrName>r</p:attrName>
                                        </p:attrNameLst>
                                      </p:cBhvr>
                                    </p:animRot>
                                  </p:childTnLst>
                                </p:cTn>
                              </p:par>
                              <p:par>
                                <p:cTn id="36" presetID="8" presetClass="emph" presetSubtype="0" repeatCount="indefinite" fill="hold" nodeType="withEffect">
                                  <p:stCondLst>
                                    <p:cond delay="0"/>
                                  </p:stCondLst>
                                  <p:childTnLst>
                                    <p:animRot by="-21600000">
                                      <p:cBhvr>
                                        <p:cTn id="37" dur="8000" fill="hold"/>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a:extLst>
              <a:ext uri="{FF2B5EF4-FFF2-40B4-BE49-F238E27FC236}">
                <a16:creationId xmlns:a16="http://schemas.microsoft.com/office/drawing/2014/main" id="{A5C27369-423E-6AFE-59C5-4BE6DEA1868E}"/>
              </a:ext>
            </a:extLst>
          </p:cNvPr>
          <p:cNvCxnSpPr>
            <a:cxnSpLocks/>
          </p:cNvCxnSpPr>
          <p:nvPr/>
        </p:nvCxnSpPr>
        <p:spPr>
          <a:xfrm>
            <a:off x="1390981" y="3651090"/>
            <a:ext cx="8791244" cy="0"/>
          </a:xfrm>
          <a:prstGeom prst="straightConnector1">
            <a:avLst/>
          </a:prstGeom>
          <a:ln w="12700">
            <a:solidFill>
              <a:srgbClr val="00315E"/>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6" name="Triangle 5">
            <a:extLst>
              <a:ext uri="{FF2B5EF4-FFF2-40B4-BE49-F238E27FC236}">
                <a16:creationId xmlns:a16="http://schemas.microsoft.com/office/drawing/2014/main" id="{1DD1A39D-9C2C-CE21-8979-731EC7E1BF97}"/>
              </a:ext>
            </a:extLst>
          </p:cNvPr>
          <p:cNvSpPr/>
          <p:nvPr/>
        </p:nvSpPr>
        <p:spPr>
          <a:xfrm rot="5400000">
            <a:off x="1390981" y="3597090"/>
            <a:ext cx="108000" cy="108000"/>
          </a:xfrm>
          <a:prstGeom prst="triangl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1" name="Straight Arrow Connector 10">
            <a:extLst>
              <a:ext uri="{FF2B5EF4-FFF2-40B4-BE49-F238E27FC236}">
                <a16:creationId xmlns:a16="http://schemas.microsoft.com/office/drawing/2014/main" id="{6FD43B1C-D4B9-9E43-591A-2BD78D8D784C}"/>
              </a:ext>
            </a:extLst>
          </p:cNvPr>
          <p:cNvCxnSpPr>
            <a:cxnSpLocks/>
          </p:cNvCxnSpPr>
          <p:nvPr/>
        </p:nvCxnSpPr>
        <p:spPr>
          <a:xfrm>
            <a:off x="2577993" y="5010546"/>
            <a:ext cx="7679787" cy="0"/>
          </a:xfrm>
          <a:prstGeom prst="straightConnector1">
            <a:avLst/>
          </a:prstGeom>
          <a:ln w="12700">
            <a:solidFill>
              <a:srgbClr val="00315E"/>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2B697975-4D60-7CC5-C2C5-B75897A256AE}"/>
              </a:ext>
            </a:extLst>
          </p:cNvPr>
          <p:cNvCxnSpPr>
            <a:cxnSpLocks/>
          </p:cNvCxnSpPr>
          <p:nvPr/>
        </p:nvCxnSpPr>
        <p:spPr>
          <a:xfrm flipV="1">
            <a:off x="6090976" y="2048256"/>
            <a:ext cx="0" cy="1554480"/>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pic>
        <p:nvPicPr>
          <p:cNvPr id="114" name="Graphic 113">
            <a:extLst>
              <a:ext uri="{FF2B5EF4-FFF2-40B4-BE49-F238E27FC236}">
                <a16:creationId xmlns:a16="http://schemas.microsoft.com/office/drawing/2014/main" id="{80263B8E-C84C-5843-D673-650FC506343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437456" y="1099576"/>
            <a:ext cx="1219200" cy="1219200"/>
          </a:xfrm>
          <a:prstGeom prst="rect">
            <a:avLst/>
          </a:prstGeom>
        </p:spPr>
      </p:pic>
      <p:pic>
        <p:nvPicPr>
          <p:cNvPr id="116" name="Graphic 115">
            <a:extLst>
              <a:ext uri="{FF2B5EF4-FFF2-40B4-BE49-F238E27FC236}">
                <a16:creationId xmlns:a16="http://schemas.microsoft.com/office/drawing/2014/main" id="{10E85B9F-DB75-C95B-B49B-92994219219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5477844" y="1099576"/>
            <a:ext cx="1219200" cy="1219200"/>
          </a:xfrm>
          <a:prstGeom prst="rect">
            <a:avLst/>
          </a:prstGeom>
        </p:spPr>
      </p:pic>
      <p:pic>
        <p:nvPicPr>
          <p:cNvPr id="119" name="Graphic 118">
            <a:extLst>
              <a:ext uri="{FF2B5EF4-FFF2-40B4-BE49-F238E27FC236}">
                <a16:creationId xmlns:a16="http://schemas.microsoft.com/office/drawing/2014/main" id="{3D74B188-C23E-8DFD-6029-03275E0D005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6518232" y="1099576"/>
            <a:ext cx="1219200" cy="1219200"/>
          </a:xfrm>
          <a:prstGeom prst="rect">
            <a:avLst/>
          </a:prstGeom>
        </p:spPr>
      </p:pic>
      <p:cxnSp>
        <p:nvCxnSpPr>
          <p:cNvPr id="48" name="Straight Connector 47">
            <a:extLst>
              <a:ext uri="{FF2B5EF4-FFF2-40B4-BE49-F238E27FC236}">
                <a16:creationId xmlns:a16="http://schemas.microsoft.com/office/drawing/2014/main" id="{3CD211FC-AA0D-81B8-8021-51103804C801}"/>
              </a:ext>
            </a:extLst>
          </p:cNvPr>
          <p:cNvCxnSpPr>
            <a:cxnSpLocks/>
          </p:cNvCxnSpPr>
          <p:nvPr/>
        </p:nvCxnSpPr>
        <p:spPr>
          <a:xfrm>
            <a:off x="4541964" y="2725781"/>
            <a:ext cx="3108073" cy="0"/>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pic>
        <p:nvPicPr>
          <p:cNvPr id="57" name="Graphic 56">
            <a:extLst>
              <a:ext uri="{FF2B5EF4-FFF2-40B4-BE49-F238E27FC236}">
                <a16:creationId xmlns:a16="http://schemas.microsoft.com/office/drawing/2014/main" id="{AE406C72-14E6-9EA6-9750-C01ED222020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4957650" y="1398559"/>
            <a:ext cx="1219200" cy="1219200"/>
          </a:xfrm>
          <a:prstGeom prst="rect">
            <a:avLst/>
          </a:prstGeom>
        </p:spPr>
      </p:pic>
      <p:pic>
        <p:nvPicPr>
          <p:cNvPr id="58" name="Graphic 57">
            <a:extLst>
              <a:ext uri="{FF2B5EF4-FFF2-40B4-BE49-F238E27FC236}">
                <a16:creationId xmlns:a16="http://schemas.microsoft.com/office/drawing/2014/main" id="{FDECC3A7-B7AD-C879-3E79-F49A58FE484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5998038" y="1398559"/>
            <a:ext cx="1219200" cy="1219200"/>
          </a:xfrm>
          <a:prstGeom prst="rect">
            <a:avLst/>
          </a:prstGeom>
        </p:spPr>
      </p:pic>
      <p:pic>
        <p:nvPicPr>
          <p:cNvPr id="63" name="Graphic 62">
            <a:extLst>
              <a:ext uri="{FF2B5EF4-FFF2-40B4-BE49-F238E27FC236}">
                <a16:creationId xmlns:a16="http://schemas.microsoft.com/office/drawing/2014/main" id="{C604A080-3473-66E5-6510-CFCC2D42603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7038427" y="1398559"/>
            <a:ext cx="1219200" cy="1219200"/>
          </a:xfrm>
          <a:prstGeom prst="rect">
            <a:avLst/>
          </a:prstGeom>
        </p:spPr>
      </p:pic>
      <p:pic>
        <p:nvPicPr>
          <p:cNvPr id="55" name="Graphic 54">
            <a:extLst>
              <a:ext uri="{FF2B5EF4-FFF2-40B4-BE49-F238E27FC236}">
                <a16:creationId xmlns:a16="http://schemas.microsoft.com/office/drawing/2014/main" id="{4C83455A-9B68-329D-0FF0-2FCF26CB6730}"/>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3917262" y="1396774"/>
            <a:ext cx="1219200" cy="1219200"/>
          </a:xfrm>
          <a:prstGeom prst="rect">
            <a:avLst/>
          </a:prstGeom>
        </p:spPr>
      </p:pic>
      <p:cxnSp>
        <p:nvCxnSpPr>
          <p:cNvPr id="166" name="Straight Connector 165">
            <a:extLst>
              <a:ext uri="{FF2B5EF4-FFF2-40B4-BE49-F238E27FC236}">
                <a16:creationId xmlns:a16="http://schemas.microsoft.com/office/drawing/2014/main" id="{7A427194-1B9C-0EE5-DD52-F20BEB748AF9}"/>
              </a:ext>
            </a:extLst>
          </p:cNvPr>
          <p:cNvCxnSpPr>
            <a:cxnSpLocks/>
          </p:cNvCxnSpPr>
          <p:nvPr/>
        </p:nvCxnSpPr>
        <p:spPr>
          <a:xfrm flipV="1">
            <a:off x="5055452" y="2048256"/>
            <a:ext cx="0" cy="677525"/>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CCD43025-2137-CEA5-F790-4DD8D2C99641}"/>
              </a:ext>
            </a:extLst>
          </p:cNvPr>
          <p:cNvCxnSpPr>
            <a:cxnSpLocks/>
          </p:cNvCxnSpPr>
          <p:nvPr/>
        </p:nvCxnSpPr>
        <p:spPr>
          <a:xfrm flipV="1">
            <a:off x="4537690" y="2339975"/>
            <a:ext cx="0" cy="385806"/>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005138-B93B-86B8-D15D-B4FB8CF9477A}"/>
              </a:ext>
            </a:extLst>
          </p:cNvPr>
          <p:cNvCxnSpPr>
            <a:cxnSpLocks/>
          </p:cNvCxnSpPr>
          <p:nvPr/>
        </p:nvCxnSpPr>
        <p:spPr>
          <a:xfrm flipV="1">
            <a:off x="5573214" y="2339975"/>
            <a:ext cx="0" cy="385806"/>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F9831B4-1BBD-BAF3-B7ED-575BC22C23FC}"/>
              </a:ext>
            </a:extLst>
          </p:cNvPr>
          <p:cNvCxnSpPr>
            <a:cxnSpLocks/>
          </p:cNvCxnSpPr>
          <p:nvPr/>
        </p:nvCxnSpPr>
        <p:spPr>
          <a:xfrm flipV="1">
            <a:off x="6608738" y="2339975"/>
            <a:ext cx="0" cy="385806"/>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418376F-DC76-DE2E-CF5A-8BE44DE0565E}"/>
              </a:ext>
            </a:extLst>
          </p:cNvPr>
          <p:cNvCxnSpPr>
            <a:cxnSpLocks/>
          </p:cNvCxnSpPr>
          <p:nvPr/>
        </p:nvCxnSpPr>
        <p:spPr>
          <a:xfrm flipV="1">
            <a:off x="7644260" y="2339975"/>
            <a:ext cx="0" cy="385806"/>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E0BA529E-D61F-8285-6D96-B67A0D0FB9A0}"/>
              </a:ext>
            </a:extLst>
          </p:cNvPr>
          <p:cNvCxnSpPr>
            <a:cxnSpLocks/>
          </p:cNvCxnSpPr>
          <p:nvPr/>
        </p:nvCxnSpPr>
        <p:spPr>
          <a:xfrm flipV="1">
            <a:off x="7126500" y="2048256"/>
            <a:ext cx="0" cy="677525"/>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pic>
        <p:nvPicPr>
          <p:cNvPr id="37" name="Graphic 36">
            <a:extLst>
              <a:ext uri="{FF2B5EF4-FFF2-40B4-BE49-F238E27FC236}">
                <a16:creationId xmlns:a16="http://schemas.microsoft.com/office/drawing/2014/main" id="{2B6DF985-6389-1FE8-9FB2-02DF2DB095AC}"/>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p:blipFill>
        <p:spPr>
          <a:xfrm>
            <a:off x="4901426" y="2572782"/>
            <a:ext cx="306000" cy="306000"/>
          </a:xfrm>
          <a:prstGeom prst="rect">
            <a:avLst/>
          </a:prstGeom>
        </p:spPr>
      </p:pic>
      <p:pic>
        <p:nvPicPr>
          <p:cNvPr id="38" name="Graphic 37">
            <a:extLst>
              <a:ext uri="{FF2B5EF4-FFF2-40B4-BE49-F238E27FC236}">
                <a16:creationId xmlns:a16="http://schemas.microsoft.com/office/drawing/2014/main" id="{B1D1AD8A-CBD8-1DDB-D4F3-131C746A19C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p:blipFill>
        <p:spPr>
          <a:xfrm>
            <a:off x="4383187" y="2572782"/>
            <a:ext cx="306000" cy="306000"/>
          </a:xfrm>
          <a:prstGeom prst="rect">
            <a:avLst/>
          </a:prstGeom>
        </p:spPr>
      </p:pic>
      <p:pic>
        <p:nvPicPr>
          <p:cNvPr id="41" name="Graphic 40">
            <a:extLst>
              <a:ext uri="{FF2B5EF4-FFF2-40B4-BE49-F238E27FC236}">
                <a16:creationId xmlns:a16="http://schemas.microsoft.com/office/drawing/2014/main" id="{EA982814-ECEE-6B23-0DDE-C468F0355CAF}"/>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p:blipFill>
        <p:spPr>
          <a:xfrm>
            <a:off x="5419665" y="2572782"/>
            <a:ext cx="306000" cy="306000"/>
          </a:xfrm>
          <a:prstGeom prst="rect">
            <a:avLst/>
          </a:prstGeom>
        </p:spPr>
      </p:pic>
      <p:pic>
        <p:nvPicPr>
          <p:cNvPr id="42" name="Graphic 41">
            <a:extLst>
              <a:ext uri="{FF2B5EF4-FFF2-40B4-BE49-F238E27FC236}">
                <a16:creationId xmlns:a16="http://schemas.microsoft.com/office/drawing/2014/main" id="{C3582B26-E3E1-CB18-BC8A-C0AA98E73696}"/>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p:blipFill>
        <p:spPr>
          <a:xfrm>
            <a:off x="6974382" y="2572782"/>
            <a:ext cx="306000" cy="306000"/>
          </a:xfrm>
          <a:prstGeom prst="rect">
            <a:avLst/>
          </a:prstGeom>
        </p:spPr>
      </p:pic>
      <p:pic>
        <p:nvPicPr>
          <p:cNvPr id="43" name="Graphic 42">
            <a:extLst>
              <a:ext uri="{FF2B5EF4-FFF2-40B4-BE49-F238E27FC236}">
                <a16:creationId xmlns:a16="http://schemas.microsoft.com/office/drawing/2014/main" id="{6F31D06E-7B9A-220B-50F9-3A942688180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p:blipFill>
        <p:spPr>
          <a:xfrm>
            <a:off x="6456143" y="2572782"/>
            <a:ext cx="306000" cy="306000"/>
          </a:xfrm>
          <a:prstGeom prst="rect">
            <a:avLst/>
          </a:prstGeom>
        </p:spPr>
      </p:pic>
      <p:pic>
        <p:nvPicPr>
          <p:cNvPr id="39" name="Graphic 38">
            <a:extLst>
              <a:ext uri="{FF2B5EF4-FFF2-40B4-BE49-F238E27FC236}">
                <a16:creationId xmlns:a16="http://schemas.microsoft.com/office/drawing/2014/main" id="{AC56B3DE-C2D4-4BE3-2419-DC467432114D}"/>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p:blipFill>
        <p:spPr>
          <a:xfrm>
            <a:off x="5937904" y="2572782"/>
            <a:ext cx="306000" cy="306000"/>
          </a:xfrm>
          <a:prstGeom prst="rect">
            <a:avLst/>
          </a:prstGeom>
        </p:spPr>
      </p:pic>
      <p:pic>
        <p:nvPicPr>
          <p:cNvPr id="45" name="Graphic 44">
            <a:extLst>
              <a:ext uri="{FF2B5EF4-FFF2-40B4-BE49-F238E27FC236}">
                <a16:creationId xmlns:a16="http://schemas.microsoft.com/office/drawing/2014/main" id="{5C3EA2B3-0943-49AC-3215-AC577AF7D09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p:blipFill>
        <p:spPr>
          <a:xfrm>
            <a:off x="7492619" y="2572782"/>
            <a:ext cx="306000" cy="306000"/>
          </a:xfrm>
          <a:prstGeom prst="rect">
            <a:avLst/>
          </a:prstGeom>
        </p:spPr>
      </p:pic>
      <p:pic>
        <p:nvPicPr>
          <p:cNvPr id="29" name="Graphic 28">
            <a:extLst>
              <a:ext uri="{FF2B5EF4-FFF2-40B4-BE49-F238E27FC236}">
                <a16:creationId xmlns:a16="http://schemas.microsoft.com/office/drawing/2014/main" id="{E1851558-624A-F4B2-98E2-9393080069EF}"/>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rot="11700000">
            <a:off x="4837568" y="3076409"/>
            <a:ext cx="2475740" cy="2475740"/>
          </a:xfrm>
          <a:prstGeom prst="rect">
            <a:avLst/>
          </a:prstGeom>
        </p:spPr>
      </p:pic>
      <p:pic>
        <p:nvPicPr>
          <p:cNvPr id="10" name="Graphic 9">
            <a:extLst>
              <a:ext uri="{FF2B5EF4-FFF2-40B4-BE49-F238E27FC236}">
                <a16:creationId xmlns:a16="http://schemas.microsoft.com/office/drawing/2014/main" id="{BDB8D2A6-4A12-C6C3-92D4-EC576EC96D8A}"/>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rcRect/>
          <a:stretch/>
        </p:blipFill>
        <p:spPr>
          <a:xfrm>
            <a:off x="5693078" y="3404605"/>
            <a:ext cx="1219200" cy="1219200"/>
          </a:xfrm>
          <a:prstGeom prst="rect">
            <a:avLst/>
          </a:prstGeom>
        </p:spPr>
      </p:pic>
      <p:pic>
        <p:nvPicPr>
          <p:cNvPr id="12" name="Graphic 11">
            <a:extLst>
              <a:ext uri="{FF2B5EF4-FFF2-40B4-BE49-F238E27FC236}">
                <a16:creationId xmlns:a16="http://schemas.microsoft.com/office/drawing/2014/main" id="{18960532-4F84-258E-F778-082E56FC5871}"/>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rcRect/>
          <a:stretch/>
        </p:blipFill>
        <p:spPr>
          <a:xfrm>
            <a:off x="6510896" y="3894242"/>
            <a:ext cx="1219200" cy="1219200"/>
          </a:xfrm>
          <a:prstGeom prst="rect">
            <a:avLst/>
          </a:prstGeom>
        </p:spPr>
      </p:pic>
      <p:pic>
        <p:nvPicPr>
          <p:cNvPr id="14" name="Graphic 13">
            <a:extLst>
              <a:ext uri="{FF2B5EF4-FFF2-40B4-BE49-F238E27FC236}">
                <a16:creationId xmlns:a16="http://schemas.microsoft.com/office/drawing/2014/main" id="{7B4BAF03-F94F-9751-F328-D9135649ABC9}"/>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rcRect/>
          <a:stretch/>
        </p:blipFill>
        <p:spPr>
          <a:xfrm>
            <a:off x="4691717" y="3341724"/>
            <a:ext cx="1219200" cy="1219200"/>
          </a:xfrm>
          <a:prstGeom prst="rect">
            <a:avLst/>
          </a:prstGeom>
        </p:spPr>
      </p:pic>
      <p:pic>
        <p:nvPicPr>
          <p:cNvPr id="16" name="Graphic 15">
            <a:extLst>
              <a:ext uri="{FF2B5EF4-FFF2-40B4-BE49-F238E27FC236}">
                <a16:creationId xmlns:a16="http://schemas.microsoft.com/office/drawing/2014/main" id="{FDC177C9-987A-2340-C591-F2F35B494308}"/>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5422488" y="4214246"/>
            <a:ext cx="1219200" cy="1219200"/>
          </a:xfrm>
          <a:prstGeom prst="rect">
            <a:avLst/>
          </a:prstGeom>
        </p:spPr>
      </p:pic>
      <p:sp>
        <p:nvSpPr>
          <p:cNvPr id="2" name="Tittel 1"/>
          <p:cNvSpPr>
            <a:spLocks noGrp="1"/>
          </p:cNvSpPr>
          <p:nvPr>
            <p:ph type="title"/>
          </p:nvPr>
        </p:nvSpPr>
        <p:spPr/>
        <p:txBody>
          <a:bodyPr anchor="t" anchorCtr="0">
            <a:normAutofit/>
          </a:bodyPr>
          <a:lstStyle/>
          <a:p>
            <a:r>
              <a:rPr lang="en-GB" sz="3599" dirty="0"/>
              <a:t>New solutions for data reporting and accessibility</a:t>
            </a:r>
          </a:p>
        </p:txBody>
      </p:sp>
      <p:sp>
        <p:nvSpPr>
          <p:cNvPr id="8" name="Plassholder for innhold 2">
            <a:extLst>
              <a:ext uri="{FF2B5EF4-FFF2-40B4-BE49-F238E27FC236}">
                <a16:creationId xmlns:a16="http://schemas.microsoft.com/office/drawing/2014/main" id="{FC086447-16A0-D959-31CB-C49FD91621BB}"/>
              </a:ext>
            </a:extLst>
          </p:cNvPr>
          <p:cNvSpPr txBox="1">
            <a:spLocks/>
          </p:cNvSpPr>
          <p:nvPr/>
        </p:nvSpPr>
        <p:spPr>
          <a:xfrm>
            <a:off x="194843" y="3954280"/>
            <a:ext cx="1800000" cy="360000"/>
          </a:xfrm>
          <a:prstGeom prst="rect">
            <a:avLst/>
          </a:prstGeom>
          <a:noFill/>
        </p:spPr>
        <p:txBody>
          <a:bodyPr vert="horz" lIns="0" tIns="36000" rIns="0" bIns="0" rtlCol="0" anchor="t">
            <a:normAutofit/>
          </a:bodyPr>
          <a:lstStyle>
            <a:lvl1pPr marL="179964" indent="-179964" algn="l" defTabSz="914172" rtl="0" eaLnBrk="1" latinLnBrk="0" hangingPunct="1">
              <a:lnSpc>
                <a:spcPct val="100000"/>
              </a:lnSpc>
              <a:spcBef>
                <a:spcPts val="1000"/>
              </a:spcBef>
              <a:spcAft>
                <a:spcPts val="1000"/>
              </a:spcAft>
              <a:buClr>
                <a:schemeClr val="accent4"/>
              </a:buClr>
              <a:buFont typeface="Arial" panose="020B0604020202020204" pitchFamily="34" charset="0"/>
              <a:buChar char="•"/>
              <a:defRPr sz="1400" b="0" kern="1200">
                <a:solidFill>
                  <a:schemeClr val="tx1"/>
                </a:solidFill>
                <a:latin typeface="+mn-lt"/>
                <a:ea typeface="+mn-ea"/>
                <a:cs typeface="+mn-cs"/>
              </a:defRPr>
            </a:lvl1pPr>
            <a:lvl2pPr marL="449910"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2pPr>
            <a:lvl3pPr marL="719856"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3pPr>
            <a:lvl4pPr marL="989802"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4pPr>
            <a:lvl5pPr marL="1259748"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5pPr>
            <a:lvl6pPr marL="2513972"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58"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3"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29"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dirty="0">
                <a:solidFill>
                  <a:srgbClr val="00315E"/>
                </a:solidFill>
              </a:rPr>
              <a:t>Altinn</a:t>
            </a:r>
            <a:endParaRPr lang="en-GB" dirty="0">
              <a:solidFill>
                <a:srgbClr val="00315E"/>
              </a:solidFill>
              <a:cs typeface="Arial"/>
            </a:endParaRPr>
          </a:p>
        </p:txBody>
      </p:sp>
      <p:pic>
        <p:nvPicPr>
          <p:cNvPr id="9" name="Graphic 8">
            <a:extLst>
              <a:ext uri="{FF2B5EF4-FFF2-40B4-BE49-F238E27FC236}">
                <a16:creationId xmlns:a16="http://schemas.microsoft.com/office/drawing/2014/main" id="{29DD1450-44C9-576D-8390-9C7A9C63528E}"/>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rcRect/>
          <a:stretch/>
        </p:blipFill>
        <p:spPr>
          <a:xfrm>
            <a:off x="335637" y="2424377"/>
            <a:ext cx="1524000" cy="1524000"/>
          </a:xfrm>
          <a:prstGeom prst="rect">
            <a:avLst/>
          </a:prstGeom>
        </p:spPr>
      </p:pic>
      <p:pic>
        <p:nvPicPr>
          <p:cNvPr id="15" name="Graphic 14">
            <a:extLst>
              <a:ext uri="{FF2B5EF4-FFF2-40B4-BE49-F238E27FC236}">
                <a16:creationId xmlns:a16="http://schemas.microsoft.com/office/drawing/2014/main" id="{2594865C-70A2-C23A-8F63-464E66BD3C28}"/>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rcRect/>
          <a:stretch/>
        </p:blipFill>
        <p:spPr>
          <a:xfrm>
            <a:off x="10034197" y="4305610"/>
            <a:ext cx="1524000" cy="1524000"/>
          </a:xfrm>
          <a:prstGeom prst="rect">
            <a:avLst/>
          </a:prstGeom>
        </p:spPr>
      </p:pic>
      <p:pic>
        <p:nvPicPr>
          <p:cNvPr id="3" name="Graphic 2">
            <a:extLst>
              <a:ext uri="{FF2B5EF4-FFF2-40B4-BE49-F238E27FC236}">
                <a16:creationId xmlns:a16="http://schemas.microsoft.com/office/drawing/2014/main" id="{8EAA009F-CF82-1885-8CA4-6E00AF2FE035}"/>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8081644" y="2871219"/>
            <a:ext cx="1524000" cy="1524000"/>
          </a:xfrm>
          <a:prstGeom prst="rect">
            <a:avLst/>
          </a:prstGeom>
        </p:spPr>
      </p:pic>
      <p:pic>
        <p:nvPicPr>
          <p:cNvPr id="13" name="Graphic 12">
            <a:extLst>
              <a:ext uri="{FF2B5EF4-FFF2-40B4-BE49-F238E27FC236}">
                <a16:creationId xmlns:a16="http://schemas.microsoft.com/office/drawing/2014/main" id="{50E14AD5-D8EA-E5EC-0995-C7A37D5FE3E3}"/>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rcRect/>
          <a:stretch/>
        </p:blipFill>
        <p:spPr>
          <a:xfrm>
            <a:off x="10034197" y="2286099"/>
            <a:ext cx="1524000" cy="1524000"/>
          </a:xfrm>
          <a:prstGeom prst="rect">
            <a:avLst/>
          </a:prstGeom>
        </p:spPr>
      </p:pic>
      <p:pic>
        <p:nvPicPr>
          <p:cNvPr id="19" name="Graphic 18">
            <a:extLst>
              <a:ext uri="{FF2B5EF4-FFF2-40B4-BE49-F238E27FC236}">
                <a16:creationId xmlns:a16="http://schemas.microsoft.com/office/drawing/2014/main" id="{C7F2E280-9254-CDB9-BB2E-B1EC5A3284E0}"/>
              </a:ext>
            </a:extLst>
          </p:cNvPr>
          <p:cNvPicPr>
            <a:picLocks noChangeAspect="1"/>
          </p:cNvPicPr>
          <p:nvPr/>
        </p:nvPicPr>
        <p:blipFill>
          <a:blip r:embed="rId35">
            <a:extLst>
              <a:ext uri="{28A0092B-C50C-407E-A947-70E740481C1C}">
                <a14:useLocalDpi xmlns:a14="http://schemas.microsoft.com/office/drawing/2010/main" val="0"/>
              </a:ext>
              <a:ext uri="{96DAC541-7B7A-43D3-8B79-37D633B846F1}">
                <asvg:svgBlip xmlns:asvg="http://schemas.microsoft.com/office/drawing/2016/SVG/main" r:embed="rId36"/>
              </a:ext>
            </a:extLst>
          </a:blip>
          <a:srcRect/>
          <a:stretch/>
        </p:blipFill>
        <p:spPr>
          <a:xfrm>
            <a:off x="2209630" y="4283706"/>
            <a:ext cx="1524000" cy="1524000"/>
          </a:xfrm>
          <a:prstGeom prst="rect">
            <a:avLst/>
          </a:prstGeom>
        </p:spPr>
      </p:pic>
    </p:spTree>
    <p:extLst>
      <p:ext uri="{BB962C8B-B14F-4D97-AF65-F5344CB8AC3E}">
        <p14:creationId xmlns:p14="http://schemas.microsoft.com/office/powerpoint/2010/main" val="2493332337"/>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21600000">
                                      <p:cBhvr>
                                        <p:cTn id="6" dur="8000" fill="hold"/>
                                        <p:tgtEl>
                                          <p:spTgt spid="14"/>
                                        </p:tgtEl>
                                        <p:attrNameLst>
                                          <p:attrName>r</p:attrName>
                                        </p:attrNameLst>
                                      </p:cBhvr>
                                    </p:animRot>
                                  </p:childTnLst>
                                </p:cTn>
                              </p:par>
                              <p:par>
                                <p:cTn id="7" presetID="8" presetClass="emph" presetSubtype="0" repeatCount="indefinite" fill="hold" nodeType="withEffect">
                                  <p:stCondLst>
                                    <p:cond delay="0"/>
                                  </p:stCondLst>
                                  <p:childTnLst>
                                    <p:animRot by="-21600000">
                                      <p:cBhvr>
                                        <p:cTn id="8" dur="8000" fill="hold"/>
                                        <p:tgtEl>
                                          <p:spTgt spid="10"/>
                                        </p:tgtEl>
                                        <p:attrNameLst>
                                          <p:attrName>r</p:attrName>
                                        </p:attrNameLst>
                                      </p:cBhvr>
                                    </p:animRot>
                                  </p:childTnLst>
                                </p:cTn>
                              </p:par>
                              <p:par>
                                <p:cTn id="9" presetID="8" presetClass="emph" presetSubtype="0" repeatCount="indefinite" fill="hold" nodeType="withEffect">
                                  <p:stCondLst>
                                    <p:cond delay="0"/>
                                  </p:stCondLst>
                                  <p:childTnLst>
                                    <p:animRot by="21600000">
                                      <p:cBhvr>
                                        <p:cTn id="10" dur="8000" fill="hold"/>
                                        <p:tgtEl>
                                          <p:spTgt spid="12"/>
                                        </p:tgtEl>
                                        <p:attrNameLst>
                                          <p:attrName>r</p:attrName>
                                        </p:attrNameLst>
                                      </p:cBhvr>
                                    </p:animRot>
                                  </p:childTnLst>
                                </p:cTn>
                              </p:par>
                              <p:par>
                                <p:cTn id="11" presetID="8" presetClass="emph" presetSubtype="0" repeatCount="indefinite" fill="hold" nodeType="withEffect">
                                  <p:stCondLst>
                                    <p:cond delay="0"/>
                                  </p:stCondLst>
                                  <p:childTnLst>
                                    <p:animRot by="21600000">
                                      <p:cBhvr>
                                        <p:cTn id="12" dur="6770" fill="hold"/>
                                        <p:tgtEl>
                                          <p:spTgt spid="16"/>
                                        </p:tgtEl>
                                        <p:attrNameLst>
                                          <p:attrName>r</p:attrName>
                                        </p:attrNameLst>
                                      </p:cBhvr>
                                    </p:animRot>
                                  </p:childTnLst>
                                </p:cTn>
                              </p:par>
                              <p:par>
                                <p:cTn id="13" presetID="8" presetClass="emph" presetSubtype="0" repeatCount="indefinite" fill="hold" nodeType="withEffect">
                                  <p:stCondLst>
                                    <p:cond delay="0"/>
                                  </p:stCondLst>
                                  <p:childTnLst>
                                    <p:animRot by="-21600000">
                                      <p:cBhvr>
                                        <p:cTn id="14" dur="8000" fill="hold"/>
                                        <p:tgtEl>
                                          <p:spTgt spid="37"/>
                                        </p:tgtEl>
                                        <p:attrNameLst>
                                          <p:attrName>r</p:attrName>
                                        </p:attrNameLst>
                                      </p:cBhvr>
                                    </p:animRot>
                                  </p:childTnLst>
                                </p:cTn>
                              </p:par>
                              <p:par>
                                <p:cTn id="15" presetID="8" presetClass="emph" presetSubtype="0" repeatCount="indefinite" fill="hold" nodeType="withEffect">
                                  <p:stCondLst>
                                    <p:cond delay="0"/>
                                  </p:stCondLst>
                                  <p:childTnLst>
                                    <p:animRot by="-21600000">
                                      <p:cBhvr>
                                        <p:cTn id="16" dur="8000" fill="hold"/>
                                        <p:tgtEl>
                                          <p:spTgt spid="38"/>
                                        </p:tgtEl>
                                        <p:attrNameLst>
                                          <p:attrName>r</p:attrName>
                                        </p:attrNameLst>
                                      </p:cBhvr>
                                    </p:animRot>
                                  </p:childTnLst>
                                </p:cTn>
                              </p:par>
                              <p:par>
                                <p:cTn id="17" presetID="8" presetClass="emph" presetSubtype="0" repeatCount="indefinite" fill="hold" nodeType="withEffect">
                                  <p:stCondLst>
                                    <p:cond delay="0"/>
                                  </p:stCondLst>
                                  <p:childTnLst>
                                    <p:animRot by="-21600000">
                                      <p:cBhvr>
                                        <p:cTn id="18" dur="8000" fill="hold"/>
                                        <p:tgtEl>
                                          <p:spTgt spid="39"/>
                                        </p:tgtEl>
                                        <p:attrNameLst>
                                          <p:attrName>r</p:attrName>
                                        </p:attrNameLst>
                                      </p:cBhvr>
                                    </p:animRot>
                                  </p:childTnLst>
                                </p:cTn>
                              </p:par>
                              <p:par>
                                <p:cTn id="19" presetID="8" presetClass="emph" presetSubtype="0" repeatCount="indefinite" fill="hold" nodeType="withEffect">
                                  <p:stCondLst>
                                    <p:cond delay="0"/>
                                  </p:stCondLst>
                                  <p:childTnLst>
                                    <p:animRot by="-21600000">
                                      <p:cBhvr>
                                        <p:cTn id="20" dur="8000" fill="hold"/>
                                        <p:tgtEl>
                                          <p:spTgt spid="41"/>
                                        </p:tgtEl>
                                        <p:attrNameLst>
                                          <p:attrName>r</p:attrName>
                                        </p:attrNameLst>
                                      </p:cBhvr>
                                    </p:animRot>
                                  </p:childTnLst>
                                </p:cTn>
                              </p:par>
                              <p:par>
                                <p:cTn id="21" presetID="8" presetClass="emph" presetSubtype="0" repeatCount="indefinite" fill="hold" nodeType="withEffect">
                                  <p:stCondLst>
                                    <p:cond delay="0"/>
                                  </p:stCondLst>
                                  <p:childTnLst>
                                    <p:animRot by="-21600000">
                                      <p:cBhvr>
                                        <p:cTn id="22" dur="8000" fill="hold"/>
                                        <p:tgtEl>
                                          <p:spTgt spid="42"/>
                                        </p:tgtEl>
                                        <p:attrNameLst>
                                          <p:attrName>r</p:attrName>
                                        </p:attrNameLst>
                                      </p:cBhvr>
                                    </p:animRot>
                                  </p:childTnLst>
                                </p:cTn>
                              </p:par>
                              <p:par>
                                <p:cTn id="23" presetID="8" presetClass="emph" presetSubtype="0" repeatCount="indefinite" fill="hold" nodeType="withEffect">
                                  <p:stCondLst>
                                    <p:cond delay="0"/>
                                  </p:stCondLst>
                                  <p:childTnLst>
                                    <p:animRot by="-21600000">
                                      <p:cBhvr>
                                        <p:cTn id="24" dur="8000" fill="hold"/>
                                        <p:tgtEl>
                                          <p:spTgt spid="43"/>
                                        </p:tgtEl>
                                        <p:attrNameLst>
                                          <p:attrName>r</p:attrName>
                                        </p:attrNameLst>
                                      </p:cBhvr>
                                    </p:animRot>
                                  </p:childTnLst>
                                </p:cTn>
                              </p:par>
                              <p:par>
                                <p:cTn id="25" presetID="8" presetClass="emph" presetSubtype="0" repeatCount="indefinite" fill="hold" nodeType="withEffect">
                                  <p:stCondLst>
                                    <p:cond delay="0"/>
                                  </p:stCondLst>
                                  <p:childTnLst>
                                    <p:animRot by="-21600000">
                                      <p:cBhvr>
                                        <p:cTn id="26" dur="8000" fill="hold"/>
                                        <p:tgtEl>
                                          <p:spTgt spid="4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Arrow Connector 14">
            <a:extLst>
              <a:ext uri="{FF2B5EF4-FFF2-40B4-BE49-F238E27FC236}">
                <a16:creationId xmlns:a16="http://schemas.microsoft.com/office/drawing/2014/main" id="{81236642-2001-3C1D-C28A-154AE6AD3BD7}"/>
              </a:ext>
            </a:extLst>
          </p:cNvPr>
          <p:cNvCxnSpPr>
            <a:cxnSpLocks/>
          </p:cNvCxnSpPr>
          <p:nvPr/>
        </p:nvCxnSpPr>
        <p:spPr>
          <a:xfrm>
            <a:off x="2577993" y="5010546"/>
            <a:ext cx="7679787" cy="0"/>
          </a:xfrm>
          <a:prstGeom prst="straightConnector1">
            <a:avLst/>
          </a:prstGeom>
          <a:ln w="12700">
            <a:solidFill>
              <a:srgbClr val="00315E"/>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19" name="Triangle 18">
            <a:extLst>
              <a:ext uri="{FF2B5EF4-FFF2-40B4-BE49-F238E27FC236}">
                <a16:creationId xmlns:a16="http://schemas.microsoft.com/office/drawing/2014/main" id="{6D9A4779-78F6-1C97-5DF5-3A02F1A21BF6}"/>
              </a:ext>
            </a:extLst>
          </p:cNvPr>
          <p:cNvSpPr/>
          <p:nvPr/>
        </p:nvSpPr>
        <p:spPr>
          <a:xfrm rot="5400000">
            <a:off x="2536338" y="4935874"/>
            <a:ext cx="108000" cy="108000"/>
          </a:xfrm>
          <a:prstGeom prst="triangl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cxnSp>
        <p:nvCxnSpPr>
          <p:cNvPr id="23" name="Straight Arrow Connector 22">
            <a:extLst>
              <a:ext uri="{FF2B5EF4-FFF2-40B4-BE49-F238E27FC236}">
                <a16:creationId xmlns:a16="http://schemas.microsoft.com/office/drawing/2014/main" id="{06FB888F-CEE8-663E-3DE8-4EE61A5E49FD}"/>
              </a:ext>
            </a:extLst>
          </p:cNvPr>
          <p:cNvCxnSpPr>
            <a:cxnSpLocks/>
          </p:cNvCxnSpPr>
          <p:nvPr/>
        </p:nvCxnSpPr>
        <p:spPr>
          <a:xfrm>
            <a:off x="1390981" y="3651090"/>
            <a:ext cx="8791244" cy="0"/>
          </a:xfrm>
          <a:prstGeom prst="straightConnector1">
            <a:avLst/>
          </a:prstGeom>
          <a:ln w="12700">
            <a:solidFill>
              <a:srgbClr val="00315E"/>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6" name="Triangle 5">
            <a:extLst>
              <a:ext uri="{FF2B5EF4-FFF2-40B4-BE49-F238E27FC236}">
                <a16:creationId xmlns:a16="http://schemas.microsoft.com/office/drawing/2014/main" id="{1DD1A39D-9C2C-CE21-8979-731EC7E1BF97}"/>
              </a:ext>
            </a:extLst>
          </p:cNvPr>
          <p:cNvSpPr/>
          <p:nvPr/>
        </p:nvSpPr>
        <p:spPr>
          <a:xfrm rot="5400000">
            <a:off x="1390981" y="3597090"/>
            <a:ext cx="108000" cy="108000"/>
          </a:xfrm>
          <a:prstGeom prst="triangl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1" name="Graphic 30">
            <a:extLst>
              <a:ext uri="{FF2B5EF4-FFF2-40B4-BE49-F238E27FC236}">
                <a16:creationId xmlns:a16="http://schemas.microsoft.com/office/drawing/2014/main" id="{D632F0BD-FEF0-DC05-673F-79D4E4CCD38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10034197" y="4305610"/>
            <a:ext cx="1524000" cy="1524000"/>
          </a:xfrm>
          <a:prstGeom prst="rect">
            <a:avLst/>
          </a:prstGeom>
        </p:spPr>
      </p:pic>
      <p:pic>
        <p:nvPicPr>
          <p:cNvPr id="30" name="Graphic 29">
            <a:extLst>
              <a:ext uri="{FF2B5EF4-FFF2-40B4-BE49-F238E27FC236}">
                <a16:creationId xmlns:a16="http://schemas.microsoft.com/office/drawing/2014/main" id="{7A976225-5464-6432-4D09-D9574414483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8081644" y="2871219"/>
            <a:ext cx="1524000" cy="1524000"/>
          </a:xfrm>
          <a:prstGeom prst="rect">
            <a:avLst/>
          </a:prstGeom>
        </p:spPr>
      </p:pic>
      <p:pic>
        <p:nvPicPr>
          <p:cNvPr id="22" name="Graphic 21">
            <a:extLst>
              <a:ext uri="{FF2B5EF4-FFF2-40B4-BE49-F238E27FC236}">
                <a16:creationId xmlns:a16="http://schemas.microsoft.com/office/drawing/2014/main" id="{D5F41744-D9E5-BA5C-6E1E-F7868B42285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0034197" y="2286099"/>
            <a:ext cx="1524000" cy="1524000"/>
          </a:xfrm>
          <a:prstGeom prst="rect">
            <a:avLst/>
          </a:prstGeom>
        </p:spPr>
      </p:pic>
      <p:pic>
        <p:nvPicPr>
          <p:cNvPr id="114" name="Graphic 113">
            <a:extLst>
              <a:ext uri="{FF2B5EF4-FFF2-40B4-BE49-F238E27FC236}">
                <a16:creationId xmlns:a16="http://schemas.microsoft.com/office/drawing/2014/main" id="{80263B8E-C84C-5843-D673-650FC506343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4437456" y="1099576"/>
            <a:ext cx="1219200" cy="1219200"/>
          </a:xfrm>
          <a:prstGeom prst="rect">
            <a:avLst/>
          </a:prstGeom>
        </p:spPr>
      </p:pic>
      <p:pic>
        <p:nvPicPr>
          <p:cNvPr id="116" name="Graphic 115">
            <a:extLst>
              <a:ext uri="{FF2B5EF4-FFF2-40B4-BE49-F238E27FC236}">
                <a16:creationId xmlns:a16="http://schemas.microsoft.com/office/drawing/2014/main" id="{10E85B9F-DB75-C95B-B49B-92994219219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5477844" y="1099576"/>
            <a:ext cx="1219200" cy="1219200"/>
          </a:xfrm>
          <a:prstGeom prst="rect">
            <a:avLst/>
          </a:prstGeom>
        </p:spPr>
      </p:pic>
      <p:pic>
        <p:nvPicPr>
          <p:cNvPr id="119" name="Graphic 118">
            <a:extLst>
              <a:ext uri="{FF2B5EF4-FFF2-40B4-BE49-F238E27FC236}">
                <a16:creationId xmlns:a16="http://schemas.microsoft.com/office/drawing/2014/main" id="{3D74B188-C23E-8DFD-6029-03275E0D005F}"/>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6518232" y="1099576"/>
            <a:ext cx="1219200" cy="1219200"/>
          </a:xfrm>
          <a:prstGeom prst="rect">
            <a:avLst/>
          </a:prstGeom>
        </p:spPr>
      </p:pic>
      <p:cxnSp>
        <p:nvCxnSpPr>
          <p:cNvPr id="178" name="Straight Connector 177">
            <a:extLst>
              <a:ext uri="{FF2B5EF4-FFF2-40B4-BE49-F238E27FC236}">
                <a16:creationId xmlns:a16="http://schemas.microsoft.com/office/drawing/2014/main" id="{2B697975-4D60-7CC5-C2C5-B75897A256AE}"/>
              </a:ext>
            </a:extLst>
          </p:cNvPr>
          <p:cNvCxnSpPr>
            <a:cxnSpLocks/>
          </p:cNvCxnSpPr>
          <p:nvPr/>
        </p:nvCxnSpPr>
        <p:spPr>
          <a:xfrm flipV="1">
            <a:off x="6090976" y="2048256"/>
            <a:ext cx="0" cy="1554480"/>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pic>
        <p:nvPicPr>
          <p:cNvPr id="29" name="Graphic 28">
            <a:extLst>
              <a:ext uri="{FF2B5EF4-FFF2-40B4-BE49-F238E27FC236}">
                <a16:creationId xmlns:a16="http://schemas.microsoft.com/office/drawing/2014/main" id="{E1851558-624A-F4B2-98E2-9393080069EF}"/>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rot="11700000">
            <a:off x="4858130" y="3075665"/>
            <a:ext cx="2475740" cy="2475740"/>
          </a:xfrm>
          <a:prstGeom prst="rect">
            <a:avLst/>
          </a:prstGeom>
        </p:spPr>
      </p:pic>
      <p:pic>
        <p:nvPicPr>
          <p:cNvPr id="10" name="Graphic 9">
            <a:extLst>
              <a:ext uri="{FF2B5EF4-FFF2-40B4-BE49-F238E27FC236}">
                <a16:creationId xmlns:a16="http://schemas.microsoft.com/office/drawing/2014/main" id="{BDB8D2A6-4A12-C6C3-92D4-EC576EC96D8A}"/>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rcRect/>
          <a:stretch/>
        </p:blipFill>
        <p:spPr>
          <a:xfrm>
            <a:off x="5693078" y="3404605"/>
            <a:ext cx="1219200" cy="1219200"/>
          </a:xfrm>
          <a:prstGeom prst="rect">
            <a:avLst/>
          </a:prstGeom>
        </p:spPr>
      </p:pic>
      <p:pic>
        <p:nvPicPr>
          <p:cNvPr id="12" name="Graphic 11">
            <a:extLst>
              <a:ext uri="{FF2B5EF4-FFF2-40B4-BE49-F238E27FC236}">
                <a16:creationId xmlns:a16="http://schemas.microsoft.com/office/drawing/2014/main" id="{18960532-4F84-258E-F778-082E56FC5871}"/>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rcRect/>
          <a:stretch/>
        </p:blipFill>
        <p:spPr>
          <a:xfrm>
            <a:off x="6510896" y="3894242"/>
            <a:ext cx="1219200" cy="1219200"/>
          </a:xfrm>
          <a:prstGeom prst="rect">
            <a:avLst/>
          </a:prstGeom>
        </p:spPr>
      </p:pic>
      <p:pic>
        <p:nvPicPr>
          <p:cNvPr id="14" name="Graphic 13">
            <a:extLst>
              <a:ext uri="{FF2B5EF4-FFF2-40B4-BE49-F238E27FC236}">
                <a16:creationId xmlns:a16="http://schemas.microsoft.com/office/drawing/2014/main" id="{7B4BAF03-F94F-9751-F328-D9135649ABC9}"/>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rcRect/>
          <a:stretch/>
        </p:blipFill>
        <p:spPr>
          <a:xfrm>
            <a:off x="4691717" y="3341724"/>
            <a:ext cx="1219200" cy="1219200"/>
          </a:xfrm>
          <a:prstGeom prst="rect">
            <a:avLst/>
          </a:prstGeom>
        </p:spPr>
      </p:pic>
      <p:pic>
        <p:nvPicPr>
          <p:cNvPr id="16" name="Graphic 15">
            <a:extLst>
              <a:ext uri="{FF2B5EF4-FFF2-40B4-BE49-F238E27FC236}">
                <a16:creationId xmlns:a16="http://schemas.microsoft.com/office/drawing/2014/main" id="{FDC177C9-987A-2340-C591-F2F35B494308}"/>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rcRect/>
          <a:stretch/>
        </p:blipFill>
        <p:spPr>
          <a:xfrm>
            <a:off x="5422488" y="4214246"/>
            <a:ext cx="1219200" cy="1219200"/>
          </a:xfrm>
          <a:prstGeom prst="rect">
            <a:avLst/>
          </a:prstGeom>
        </p:spPr>
      </p:pic>
      <p:cxnSp>
        <p:nvCxnSpPr>
          <p:cNvPr id="48" name="Straight Connector 47">
            <a:extLst>
              <a:ext uri="{FF2B5EF4-FFF2-40B4-BE49-F238E27FC236}">
                <a16:creationId xmlns:a16="http://schemas.microsoft.com/office/drawing/2014/main" id="{3CD211FC-AA0D-81B8-8021-51103804C801}"/>
              </a:ext>
            </a:extLst>
          </p:cNvPr>
          <p:cNvCxnSpPr>
            <a:cxnSpLocks/>
          </p:cNvCxnSpPr>
          <p:nvPr/>
        </p:nvCxnSpPr>
        <p:spPr>
          <a:xfrm>
            <a:off x="4541964" y="2725781"/>
            <a:ext cx="3108073" cy="0"/>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pic>
        <p:nvPicPr>
          <p:cNvPr id="57" name="Graphic 56">
            <a:extLst>
              <a:ext uri="{FF2B5EF4-FFF2-40B4-BE49-F238E27FC236}">
                <a16:creationId xmlns:a16="http://schemas.microsoft.com/office/drawing/2014/main" id="{AE406C72-14E6-9EA6-9750-C01ED2220202}"/>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4957650" y="1398559"/>
            <a:ext cx="1219200" cy="1219200"/>
          </a:xfrm>
          <a:prstGeom prst="rect">
            <a:avLst/>
          </a:prstGeom>
        </p:spPr>
      </p:pic>
      <p:pic>
        <p:nvPicPr>
          <p:cNvPr id="58" name="Graphic 57">
            <a:extLst>
              <a:ext uri="{FF2B5EF4-FFF2-40B4-BE49-F238E27FC236}">
                <a16:creationId xmlns:a16="http://schemas.microsoft.com/office/drawing/2014/main" id="{FDECC3A7-B7AD-C879-3E79-F49A58FE484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5998038" y="1398559"/>
            <a:ext cx="1219200" cy="1219200"/>
          </a:xfrm>
          <a:prstGeom prst="rect">
            <a:avLst/>
          </a:prstGeom>
        </p:spPr>
      </p:pic>
      <p:pic>
        <p:nvPicPr>
          <p:cNvPr id="63" name="Graphic 62">
            <a:extLst>
              <a:ext uri="{FF2B5EF4-FFF2-40B4-BE49-F238E27FC236}">
                <a16:creationId xmlns:a16="http://schemas.microsoft.com/office/drawing/2014/main" id="{C604A080-3473-66E5-6510-CFCC2D426031}"/>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rcRect/>
          <a:stretch/>
        </p:blipFill>
        <p:spPr>
          <a:xfrm>
            <a:off x="7038427" y="1398559"/>
            <a:ext cx="1219200" cy="1219200"/>
          </a:xfrm>
          <a:prstGeom prst="rect">
            <a:avLst/>
          </a:prstGeom>
        </p:spPr>
      </p:pic>
      <p:pic>
        <p:nvPicPr>
          <p:cNvPr id="55" name="Graphic 54">
            <a:extLst>
              <a:ext uri="{FF2B5EF4-FFF2-40B4-BE49-F238E27FC236}">
                <a16:creationId xmlns:a16="http://schemas.microsoft.com/office/drawing/2014/main" id="{4C83455A-9B68-329D-0FF0-2FCF26CB6730}"/>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rcRect/>
          <a:stretch/>
        </p:blipFill>
        <p:spPr>
          <a:xfrm>
            <a:off x="3917262" y="1396774"/>
            <a:ext cx="1219200" cy="1219200"/>
          </a:xfrm>
          <a:prstGeom prst="rect">
            <a:avLst/>
          </a:prstGeom>
        </p:spPr>
      </p:pic>
      <p:cxnSp>
        <p:nvCxnSpPr>
          <p:cNvPr id="166" name="Straight Connector 165">
            <a:extLst>
              <a:ext uri="{FF2B5EF4-FFF2-40B4-BE49-F238E27FC236}">
                <a16:creationId xmlns:a16="http://schemas.microsoft.com/office/drawing/2014/main" id="{7A427194-1B9C-0EE5-DD52-F20BEB748AF9}"/>
              </a:ext>
            </a:extLst>
          </p:cNvPr>
          <p:cNvCxnSpPr>
            <a:cxnSpLocks/>
          </p:cNvCxnSpPr>
          <p:nvPr/>
        </p:nvCxnSpPr>
        <p:spPr>
          <a:xfrm flipV="1">
            <a:off x="5055452" y="2048256"/>
            <a:ext cx="0" cy="677525"/>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CCD43025-2137-CEA5-F790-4DD8D2C99641}"/>
              </a:ext>
            </a:extLst>
          </p:cNvPr>
          <p:cNvCxnSpPr>
            <a:cxnSpLocks/>
          </p:cNvCxnSpPr>
          <p:nvPr/>
        </p:nvCxnSpPr>
        <p:spPr>
          <a:xfrm flipV="1">
            <a:off x="4537690" y="2339975"/>
            <a:ext cx="0" cy="385806"/>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005138-B93B-86B8-D15D-B4FB8CF9477A}"/>
              </a:ext>
            </a:extLst>
          </p:cNvPr>
          <p:cNvCxnSpPr>
            <a:cxnSpLocks/>
          </p:cNvCxnSpPr>
          <p:nvPr/>
        </p:nvCxnSpPr>
        <p:spPr>
          <a:xfrm flipV="1">
            <a:off x="5573214" y="2339975"/>
            <a:ext cx="0" cy="385806"/>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F9831B4-1BBD-BAF3-B7ED-575BC22C23FC}"/>
              </a:ext>
            </a:extLst>
          </p:cNvPr>
          <p:cNvCxnSpPr>
            <a:cxnSpLocks/>
          </p:cNvCxnSpPr>
          <p:nvPr/>
        </p:nvCxnSpPr>
        <p:spPr>
          <a:xfrm flipV="1">
            <a:off x="6608738" y="2339975"/>
            <a:ext cx="0" cy="385806"/>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418376F-DC76-DE2E-CF5A-8BE44DE0565E}"/>
              </a:ext>
            </a:extLst>
          </p:cNvPr>
          <p:cNvCxnSpPr>
            <a:cxnSpLocks/>
          </p:cNvCxnSpPr>
          <p:nvPr/>
        </p:nvCxnSpPr>
        <p:spPr>
          <a:xfrm flipV="1">
            <a:off x="7644260" y="2339975"/>
            <a:ext cx="0" cy="385806"/>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E0BA529E-D61F-8285-6D96-B67A0D0FB9A0}"/>
              </a:ext>
            </a:extLst>
          </p:cNvPr>
          <p:cNvCxnSpPr>
            <a:cxnSpLocks/>
          </p:cNvCxnSpPr>
          <p:nvPr/>
        </p:nvCxnSpPr>
        <p:spPr>
          <a:xfrm flipV="1">
            <a:off x="7126500" y="2048256"/>
            <a:ext cx="0" cy="677525"/>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pic>
        <p:nvPicPr>
          <p:cNvPr id="37" name="Graphic 36">
            <a:extLst>
              <a:ext uri="{FF2B5EF4-FFF2-40B4-BE49-F238E27FC236}">
                <a16:creationId xmlns:a16="http://schemas.microsoft.com/office/drawing/2014/main" id="{2B6DF985-6389-1FE8-9FB2-02DF2DB095AC}"/>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4901426" y="2572782"/>
            <a:ext cx="306000" cy="306000"/>
          </a:xfrm>
          <a:prstGeom prst="rect">
            <a:avLst/>
          </a:prstGeom>
        </p:spPr>
      </p:pic>
      <p:pic>
        <p:nvPicPr>
          <p:cNvPr id="38" name="Graphic 37">
            <a:extLst>
              <a:ext uri="{FF2B5EF4-FFF2-40B4-BE49-F238E27FC236}">
                <a16:creationId xmlns:a16="http://schemas.microsoft.com/office/drawing/2014/main" id="{B1D1AD8A-CBD8-1DDB-D4F3-131C746A19C3}"/>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4383187" y="2572782"/>
            <a:ext cx="306000" cy="306000"/>
          </a:xfrm>
          <a:prstGeom prst="rect">
            <a:avLst/>
          </a:prstGeom>
        </p:spPr>
      </p:pic>
      <p:pic>
        <p:nvPicPr>
          <p:cNvPr id="41" name="Graphic 40">
            <a:extLst>
              <a:ext uri="{FF2B5EF4-FFF2-40B4-BE49-F238E27FC236}">
                <a16:creationId xmlns:a16="http://schemas.microsoft.com/office/drawing/2014/main" id="{EA982814-ECEE-6B23-0DDE-C468F0355CAF}"/>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5419665" y="2572782"/>
            <a:ext cx="306000" cy="306000"/>
          </a:xfrm>
          <a:prstGeom prst="rect">
            <a:avLst/>
          </a:prstGeom>
        </p:spPr>
      </p:pic>
      <p:pic>
        <p:nvPicPr>
          <p:cNvPr id="42" name="Graphic 41">
            <a:extLst>
              <a:ext uri="{FF2B5EF4-FFF2-40B4-BE49-F238E27FC236}">
                <a16:creationId xmlns:a16="http://schemas.microsoft.com/office/drawing/2014/main" id="{C3582B26-E3E1-CB18-BC8A-C0AA98E73696}"/>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6974382" y="2572782"/>
            <a:ext cx="306000" cy="306000"/>
          </a:xfrm>
          <a:prstGeom prst="rect">
            <a:avLst/>
          </a:prstGeom>
        </p:spPr>
      </p:pic>
      <p:pic>
        <p:nvPicPr>
          <p:cNvPr id="43" name="Graphic 42">
            <a:extLst>
              <a:ext uri="{FF2B5EF4-FFF2-40B4-BE49-F238E27FC236}">
                <a16:creationId xmlns:a16="http://schemas.microsoft.com/office/drawing/2014/main" id="{6F31D06E-7B9A-220B-50F9-3A942688180E}"/>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6456143" y="2572782"/>
            <a:ext cx="306000" cy="306000"/>
          </a:xfrm>
          <a:prstGeom prst="rect">
            <a:avLst/>
          </a:prstGeom>
        </p:spPr>
      </p:pic>
      <p:pic>
        <p:nvPicPr>
          <p:cNvPr id="39" name="Graphic 38">
            <a:extLst>
              <a:ext uri="{FF2B5EF4-FFF2-40B4-BE49-F238E27FC236}">
                <a16:creationId xmlns:a16="http://schemas.microsoft.com/office/drawing/2014/main" id="{AC56B3DE-C2D4-4BE3-2419-DC467432114D}"/>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5937904" y="2572782"/>
            <a:ext cx="306000" cy="306000"/>
          </a:xfrm>
          <a:prstGeom prst="rect">
            <a:avLst/>
          </a:prstGeom>
        </p:spPr>
      </p:pic>
      <p:pic>
        <p:nvPicPr>
          <p:cNvPr id="45" name="Graphic 44">
            <a:extLst>
              <a:ext uri="{FF2B5EF4-FFF2-40B4-BE49-F238E27FC236}">
                <a16:creationId xmlns:a16="http://schemas.microsoft.com/office/drawing/2014/main" id="{5C3EA2B3-0943-49AC-3215-AC577AF7D093}"/>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7492619" y="2572782"/>
            <a:ext cx="306000" cy="306000"/>
          </a:xfrm>
          <a:prstGeom prst="rect">
            <a:avLst/>
          </a:prstGeom>
        </p:spPr>
      </p:pic>
      <p:sp>
        <p:nvSpPr>
          <p:cNvPr id="3" name="Rectangle 2">
            <a:extLst>
              <a:ext uri="{FF2B5EF4-FFF2-40B4-BE49-F238E27FC236}">
                <a16:creationId xmlns:a16="http://schemas.microsoft.com/office/drawing/2014/main" id="{43C33AC2-92C2-B34C-3E69-E561B542A2BA}"/>
              </a:ext>
            </a:extLst>
          </p:cNvPr>
          <p:cNvSpPr/>
          <p:nvPr/>
        </p:nvSpPr>
        <p:spPr>
          <a:xfrm>
            <a:off x="920299" y="1136172"/>
            <a:ext cx="11051737" cy="4785125"/>
          </a:xfrm>
          <a:prstGeom prst="rect">
            <a:avLst/>
          </a:prstGeom>
          <a:solidFill>
            <a:schemeClr val="bg1">
              <a:alpha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p:cNvSpPr>
            <a:spLocks noGrp="1"/>
          </p:cNvSpPr>
          <p:nvPr>
            <p:ph type="title"/>
          </p:nvPr>
        </p:nvSpPr>
        <p:spPr/>
        <p:txBody>
          <a:bodyPr anchor="t" anchorCtr="0">
            <a:normAutofit/>
          </a:bodyPr>
          <a:lstStyle/>
          <a:p>
            <a:r>
              <a:rPr lang="en-GB" sz="3599" dirty="0"/>
              <a:t>New solutions for data reporting and accessibility</a:t>
            </a:r>
            <a:endParaRPr lang="nb-NO" sz="3599" dirty="0"/>
          </a:p>
        </p:txBody>
      </p:sp>
      <p:sp>
        <p:nvSpPr>
          <p:cNvPr id="8" name="Plassholder for innhold 2">
            <a:extLst>
              <a:ext uri="{FF2B5EF4-FFF2-40B4-BE49-F238E27FC236}">
                <a16:creationId xmlns:a16="http://schemas.microsoft.com/office/drawing/2014/main" id="{FC086447-16A0-D959-31CB-C49FD91621BB}"/>
              </a:ext>
            </a:extLst>
          </p:cNvPr>
          <p:cNvSpPr txBox="1">
            <a:spLocks/>
          </p:cNvSpPr>
          <p:nvPr/>
        </p:nvSpPr>
        <p:spPr>
          <a:xfrm>
            <a:off x="194843" y="3954280"/>
            <a:ext cx="1800000" cy="360000"/>
          </a:xfrm>
          <a:prstGeom prst="rect">
            <a:avLst/>
          </a:prstGeom>
          <a:noFill/>
        </p:spPr>
        <p:txBody>
          <a:bodyPr vert="horz" lIns="0" tIns="36000" rIns="0" bIns="0" rtlCol="0" anchor="t">
            <a:normAutofit/>
          </a:bodyPr>
          <a:lstStyle>
            <a:lvl1pPr marL="179964" indent="-179964" algn="l" defTabSz="914172" rtl="0" eaLnBrk="1" latinLnBrk="0" hangingPunct="1">
              <a:lnSpc>
                <a:spcPct val="100000"/>
              </a:lnSpc>
              <a:spcBef>
                <a:spcPts val="1000"/>
              </a:spcBef>
              <a:spcAft>
                <a:spcPts val="1000"/>
              </a:spcAft>
              <a:buClr>
                <a:schemeClr val="accent4"/>
              </a:buClr>
              <a:buFont typeface="Arial" panose="020B0604020202020204" pitchFamily="34" charset="0"/>
              <a:buChar char="•"/>
              <a:defRPr sz="1400" b="0" kern="1200">
                <a:solidFill>
                  <a:schemeClr val="tx1"/>
                </a:solidFill>
                <a:latin typeface="+mn-lt"/>
                <a:ea typeface="+mn-ea"/>
                <a:cs typeface="+mn-cs"/>
              </a:defRPr>
            </a:lvl1pPr>
            <a:lvl2pPr marL="449910"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2pPr>
            <a:lvl3pPr marL="719856"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3pPr>
            <a:lvl4pPr marL="989802"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4pPr>
            <a:lvl5pPr marL="1259748"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5pPr>
            <a:lvl6pPr marL="2513972"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58"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3"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29"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nb-NO" err="1">
                <a:solidFill>
                  <a:srgbClr val="00315E"/>
                </a:solidFill>
              </a:rPr>
              <a:t>Altinn</a:t>
            </a:r>
            <a:endParaRPr lang="nb-NO">
              <a:solidFill>
                <a:srgbClr val="00315E"/>
              </a:solidFill>
              <a:cs typeface="Arial"/>
            </a:endParaRPr>
          </a:p>
        </p:txBody>
      </p:sp>
      <p:pic>
        <p:nvPicPr>
          <p:cNvPr id="9" name="Graphic 8">
            <a:extLst>
              <a:ext uri="{FF2B5EF4-FFF2-40B4-BE49-F238E27FC236}">
                <a16:creationId xmlns:a16="http://schemas.microsoft.com/office/drawing/2014/main" id="{29DD1450-44C9-576D-8390-9C7A9C63528E}"/>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rcRect/>
          <a:stretch/>
        </p:blipFill>
        <p:spPr>
          <a:xfrm>
            <a:off x="335637" y="2424377"/>
            <a:ext cx="1524000" cy="1524000"/>
          </a:xfrm>
          <a:prstGeom prst="rect">
            <a:avLst/>
          </a:prstGeom>
        </p:spPr>
      </p:pic>
      <p:pic>
        <p:nvPicPr>
          <p:cNvPr id="20" name="Graphic 19">
            <a:extLst>
              <a:ext uri="{FF2B5EF4-FFF2-40B4-BE49-F238E27FC236}">
                <a16:creationId xmlns:a16="http://schemas.microsoft.com/office/drawing/2014/main" id="{CC94D827-C846-605E-F312-191164B43FC8}"/>
              </a:ext>
            </a:extLst>
          </p:cNvPr>
          <p:cNvPicPr>
            <a:picLocks noChangeAspect="1"/>
          </p:cNvPicPr>
          <p:nvPr/>
        </p:nvPicPr>
        <p:blipFill>
          <a:blip r:embed="rId35">
            <a:extLst>
              <a:ext uri="{28A0092B-C50C-407E-A947-70E740481C1C}">
                <a14:useLocalDpi xmlns:a14="http://schemas.microsoft.com/office/drawing/2010/main" val="0"/>
              </a:ext>
              <a:ext uri="{96DAC541-7B7A-43D3-8B79-37D633B846F1}">
                <asvg:svgBlip xmlns:asvg="http://schemas.microsoft.com/office/drawing/2016/SVG/main" r:embed="rId36"/>
              </a:ext>
            </a:extLst>
          </a:blip>
          <a:srcRect/>
          <a:stretch/>
        </p:blipFill>
        <p:spPr>
          <a:xfrm>
            <a:off x="2209630" y="4283706"/>
            <a:ext cx="1524000" cy="1524000"/>
          </a:xfrm>
          <a:prstGeom prst="rect">
            <a:avLst/>
          </a:prstGeom>
        </p:spPr>
      </p:pic>
      <p:pic>
        <p:nvPicPr>
          <p:cNvPr id="60" name="Graphic 59">
            <a:extLst>
              <a:ext uri="{FF2B5EF4-FFF2-40B4-BE49-F238E27FC236}">
                <a16:creationId xmlns:a16="http://schemas.microsoft.com/office/drawing/2014/main" id="{A4F2E40D-17B8-6987-9C42-A12E1CCCDCE1}"/>
              </a:ext>
            </a:extLst>
          </p:cNvPr>
          <p:cNvPicPr>
            <a:picLocks noChangeAspect="1"/>
          </p:cNvPicPr>
          <p:nvPr/>
        </p:nvPicPr>
        <p:blipFill>
          <a:blip r:embed="rId37">
            <a:extLst>
              <a:ext uri="{28A0092B-C50C-407E-A947-70E740481C1C}">
                <a14:useLocalDpi xmlns:a14="http://schemas.microsoft.com/office/drawing/2010/main" val="0"/>
              </a:ext>
              <a:ext uri="{96DAC541-7B7A-43D3-8B79-37D633B846F1}">
                <asvg:svgBlip xmlns:asvg="http://schemas.microsoft.com/office/drawing/2016/SVG/main" r:embed="rId38"/>
              </a:ext>
            </a:extLst>
          </a:blip>
          <a:stretch>
            <a:fillRect/>
          </a:stretch>
        </p:blipFill>
        <p:spPr>
          <a:xfrm>
            <a:off x="1691542" y="2438950"/>
            <a:ext cx="762000" cy="762000"/>
          </a:xfrm>
          <a:prstGeom prst="rect">
            <a:avLst/>
          </a:prstGeom>
        </p:spPr>
      </p:pic>
    </p:spTree>
    <p:extLst>
      <p:ext uri="{BB962C8B-B14F-4D97-AF65-F5344CB8AC3E}">
        <p14:creationId xmlns:p14="http://schemas.microsoft.com/office/powerpoint/2010/main" val="2509069139"/>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21600000">
                                      <p:cBhvr>
                                        <p:cTn id="6" dur="8000" fill="hold"/>
                                        <p:tgtEl>
                                          <p:spTgt spid="14"/>
                                        </p:tgtEl>
                                        <p:attrNameLst>
                                          <p:attrName>r</p:attrName>
                                        </p:attrNameLst>
                                      </p:cBhvr>
                                    </p:animRot>
                                  </p:childTnLst>
                                </p:cTn>
                              </p:par>
                              <p:par>
                                <p:cTn id="7" presetID="8" presetClass="emph" presetSubtype="0" repeatCount="indefinite" fill="hold" nodeType="withEffect">
                                  <p:stCondLst>
                                    <p:cond delay="0"/>
                                  </p:stCondLst>
                                  <p:childTnLst>
                                    <p:animRot by="-21600000">
                                      <p:cBhvr>
                                        <p:cTn id="8" dur="8000" fill="hold"/>
                                        <p:tgtEl>
                                          <p:spTgt spid="10"/>
                                        </p:tgtEl>
                                        <p:attrNameLst>
                                          <p:attrName>r</p:attrName>
                                        </p:attrNameLst>
                                      </p:cBhvr>
                                    </p:animRot>
                                  </p:childTnLst>
                                </p:cTn>
                              </p:par>
                              <p:par>
                                <p:cTn id="9" presetID="8" presetClass="emph" presetSubtype="0" repeatCount="indefinite" fill="hold" nodeType="withEffect">
                                  <p:stCondLst>
                                    <p:cond delay="0"/>
                                  </p:stCondLst>
                                  <p:childTnLst>
                                    <p:animRot by="21600000">
                                      <p:cBhvr>
                                        <p:cTn id="10" dur="8000" fill="hold"/>
                                        <p:tgtEl>
                                          <p:spTgt spid="12"/>
                                        </p:tgtEl>
                                        <p:attrNameLst>
                                          <p:attrName>r</p:attrName>
                                        </p:attrNameLst>
                                      </p:cBhvr>
                                    </p:animRot>
                                  </p:childTnLst>
                                </p:cTn>
                              </p:par>
                              <p:par>
                                <p:cTn id="11" presetID="8" presetClass="emph" presetSubtype="0" repeatCount="indefinite" fill="hold" nodeType="withEffect">
                                  <p:stCondLst>
                                    <p:cond delay="0"/>
                                  </p:stCondLst>
                                  <p:childTnLst>
                                    <p:animRot by="21600000">
                                      <p:cBhvr>
                                        <p:cTn id="12" dur="6770" fill="hold"/>
                                        <p:tgtEl>
                                          <p:spTgt spid="16"/>
                                        </p:tgtEl>
                                        <p:attrNameLst>
                                          <p:attrName>r</p:attrName>
                                        </p:attrNameLst>
                                      </p:cBhvr>
                                    </p:animRot>
                                  </p:childTnLst>
                                </p:cTn>
                              </p:par>
                              <p:par>
                                <p:cTn id="13" presetID="8" presetClass="emph" presetSubtype="0" repeatCount="indefinite" fill="hold" nodeType="withEffect">
                                  <p:stCondLst>
                                    <p:cond delay="0"/>
                                  </p:stCondLst>
                                  <p:childTnLst>
                                    <p:animRot by="-21600000">
                                      <p:cBhvr>
                                        <p:cTn id="14" dur="8000" fill="hold"/>
                                        <p:tgtEl>
                                          <p:spTgt spid="37"/>
                                        </p:tgtEl>
                                        <p:attrNameLst>
                                          <p:attrName>r</p:attrName>
                                        </p:attrNameLst>
                                      </p:cBhvr>
                                    </p:animRot>
                                  </p:childTnLst>
                                </p:cTn>
                              </p:par>
                              <p:par>
                                <p:cTn id="15" presetID="8" presetClass="emph" presetSubtype="0" repeatCount="indefinite" fill="hold" nodeType="withEffect">
                                  <p:stCondLst>
                                    <p:cond delay="0"/>
                                  </p:stCondLst>
                                  <p:childTnLst>
                                    <p:animRot by="-21600000">
                                      <p:cBhvr>
                                        <p:cTn id="16" dur="8000" fill="hold"/>
                                        <p:tgtEl>
                                          <p:spTgt spid="38"/>
                                        </p:tgtEl>
                                        <p:attrNameLst>
                                          <p:attrName>r</p:attrName>
                                        </p:attrNameLst>
                                      </p:cBhvr>
                                    </p:animRot>
                                  </p:childTnLst>
                                </p:cTn>
                              </p:par>
                              <p:par>
                                <p:cTn id="17" presetID="8" presetClass="emph" presetSubtype="0" repeatCount="indefinite" fill="hold" nodeType="withEffect">
                                  <p:stCondLst>
                                    <p:cond delay="0"/>
                                  </p:stCondLst>
                                  <p:childTnLst>
                                    <p:animRot by="-21600000">
                                      <p:cBhvr>
                                        <p:cTn id="18" dur="8000" fill="hold"/>
                                        <p:tgtEl>
                                          <p:spTgt spid="39"/>
                                        </p:tgtEl>
                                        <p:attrNameLst>
                                          <p:attrName>r</p:attrName>
                                        </p:attrNameLst>
                                      </p:cBhvr>
                                    </p:animRot>
                                  </p:childTnLst>
                                </p:cTn>
                              </p:par>
                              <p:par>
                                <p:cTn id="19" presetID="8" presetClass="emph" presetSubtype="0" repeatCount="indefinite" fill="hold" nodeType="withEffect">
                                  <p:stCondLst>
                                    <p:cond delay="0"/>
                                  </p:stCondLst>
                                  <p:childTnLst>
                                    <p:animRot by="-21600000">
                                      <p:cBhvr>
                                        <p:cTn id="20" dur="8000" fill="hold"/>
                                        <p:tgtEl>
                                          <p:spTgt spid="41"/>
                                        </p:tgtEl>
                                        <p:attrNameLst>
                                          <p:attrName>r</p:attrName>
                                        </p:attrNameLst>
                                      </p:cBhvr>
                                    </p:animRot>
                                  </p:childTnLst>
                                </p:cTn>
                              </p:par>
                              <p:par>
                                <p:cTn id="21" presetID="8" presetClass="emph" presetSubtype="0" repeatCount="indefinite" fill="hold" nodeType="withEffect">
                                  <p:stCondLst>
                                    <p:cond delay="0"/>
                                  </p:stCondLst>
                                  <p:childTnLst>
                                    <p:animRot by="-21600000">
                                      <p:cBhvr>
                                        <p:cTn id="22" dur="8000" fill="hold"/>
                                        <p:tgtEl>
                                          <p:spTgt spid="42"/>
                                        </p:tgtEl>
                                        <p:attrNameLst>
                                          <p:attrName>r</p:attrName>
                                        </p:attrNameLst>
                                      </p:cBhvr>
                                    </p:animRot>
                                  </p:childTnLst>
                                </p:cTn>
                              </p:par>
                              <p:par>
                                <p:cTn id="23" presetID="8" presetClass="emph" presetSubtype="0" repeatCount="indefinite" fill="hold" nodeType="withEffect">
                                  <p:stCondLst>
                                    <p:cond delay="0"/>
                                  </p:stCondLst>
                                  <p:childTnLst>
                                    <p:animRot by="-21600000">
                                      <p:cBhvr>
                                        <p:cTn id="24" dur="8000" fill="hold"/>
                                        <p:tgtEl>
                                          <p:spTgt spid="43"/>
                                        </p:tgtEl>
                                        <p:attrNameLst>
                                          <p:attrName>r</p:attrName>
                                        </p:attrNameLst>
                                      </p:cBhvr>
                                    </p:animRot>
                                  </p:childTnLst>
                                </p:cTn>
                              </p:par>
                              <p:par>
                                <p:cTn id="25" presetID="8" presetClass="emph" presetSubtype="0" repeatCount="indefinite" fill="hold" nodeType="withEffect">
                                  <p:stCondLst>
                                    <p:cond delay="0"/>
                                  </p:stCondLst>
                                  <p:childTnLst>
                                    <p:animRot by="-21600000">
                                      <p:cBhvr>
                                        <p:cTn id="26" dur="8000" fill="hold"/>
                                        <p:tgtEl>
                                          <p:spTgt spid="45"/>
                                        </p:tgtEl>
                                        <p:attrNameLst>
                                          <p:attrName>r</p:attrName>
                                        </p:attrNameLst>
                                      </p:cBhvr>
                                    </p:animRot>
                                  </p:childTnLst>
                                </p:cTn>
                              </p:par>
                              <p:par>
                                <p:cTn id="27" presetID="42" presetClass="path" presetSubtype="0" repeatCount="indefinite" accel="50000" decel="50000" fill="hold" grpId="0" nodeType="withEffect">
                                  <p:stCondLst>
                                    <p:cond delay="0"/>
                                  </p:stCondLst>
                                  <p:childTnLst>
                                    <p:animMotion origin="layout" path="M 4.16667E-7 2.59259E-6 L 0.30651 2.59259E-6 " pathEditMode="relative" rAng="0" ptsTypes="AA">
                                      <p:cBhvr>
                                        <p:cTn id="28" dur="2000" fill="hold"/>
                                        <p:tgtEl>
                                          <p:spTgt spid="6"/>
                                        </p:tgtEl>
                                        <p:attrNameLst>
                                          <p:attrName>ppt_x</p:attrName>
                                          <p:attrName>ppt_y</p:attrName>
                                        </p:attrNameLst>
                                      </p:cBhvr>
                                      <p:rCtr x="15326" y="0"/>
                                    </p:animMotion>
                                  </p:childTnLst>
                                </p:cTn>
                              </p:par>
                              <p:par>
                                <p:cTn id="29" presetID="42" presetClass="path" presetSubtype="0" repeatCount="indefinite" accel="50000" decel="50000" fill="hold" grpId="0" nodeType="withEffect">
                                  <p:stCondLst>
                                    <p:cond delay="0"/>
                                  </p:stCondLst>
                                  <p:childTnLst>
                                    <p:animMotion origin="layout" path="M 0.08424 0.00277 L 0.19492 0.00277 " pathEditMode="relative" rAng="0" ptsTypes="AA">
                                      <p:cBhvr>
                                        <p:cTn id="30" dur="2000" fill="hold"/>
                                        <p:tgtEl>
                                          <p:spTgt spid="19"/>
                                        </p:tgtEl>
                                        <p:attrNameLst>
                                          <p:attrName>ppt_x</p:attrName>
                                          <p:attrName>ppt_y</p:attrName>
                                        </p:attrNameLst>
                                      </p:cBhvr>
                                      <p:rCtr x="5534" y="0"/>
                                    </p:animMotion>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Arrow Connector 10">
            <a:extLst>
              <a:ext uri="{FF2B5EF4-FFF2-40B4-BE49-F238E27FC236}">
                <a16:creationId xmlns:a16="http://schemas.microsoft.com/office/drawing/2014/main" id="{2F1058FC-B9C2-1945-81E0-8D2F69B3B4FE}"/>
              </a:ext>
            </a:extLst>
          </p:cNvPr>
          <p:cNvCxnSpPr>
            <a:cxnSpLocks/>
          </p:cNvCxnSpPr>
          <p:nvPr/>
        </p:nvCxnSpPr>
        <p:spPr>
          <a:xfrm>
            <a:off x="864220" y="5010546"/>
            <a:ext cx="2062975" cy="0"/>
          </a:xfrm>
          <a:prstGeom prst="straightConnector1">
            <a:avLst/>
          </a:prstGeom>
          <a:ln w="12700">
            <a:solidFill>
              <a:srgbClr val="00315E"/>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1236642-2001-3C1D-C28A-154AE6AD3BD7}"/>
              </a:ext>
            </a:extLst>
          </p:cNvPr>
          <p:cNvCxnSpPr>
            <a:cxnSpLocks/>
          </p:cNvCxnSpPr>
          <p:nvPr/>
        </p:nvCxnSpPr>
        <p:spPr>
          <a:xfrm>
            <a:off x="2577993" y="5010546"/>
            <a:ext cx="7679787" cy="0"/>
          </a:xfrm>
          <a:prstGeom prst="straightConnector1">
            <a:avLst/>
          </a:prstGeom>
          <a:ln w="12700">
            <a:solidFill>
              <a:srgbClr val="00315E"/>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19" name="Triangle 18">
            <a:extLst>
              <a:ext uri="{FF2B5EF4-FFF2-40B4-BE49-F238E27FC236}">
                <a16:creationId xmlns:a16="http://schemas.microsoft.com/office/drawing/2014/main" id="{6D9A4779-78F6-1C97-5DF5-3A02F1A21BF6}"/>
              </a:ext>
            </a:extLst>
          </p:cNvPr>
          <p:cNvSpPr/>
          <p:nvPr/>
        </p:nvSpPr>
        <p:spPr>
          <a:xfrm rot="5400000">
            <a:off x="2536338" y="4935874"/>
            <a:ext cx="108000" cy="108000"/>
          </a:xfrm>
          <a:prstGeom prst="triangl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cxnSp>
        <p:nvCxnSpPr>
          <p:cNvPr id="23" name="Straight Arrow Connector 22">
            <a:extLst>
              <a:ext uri="{FF2B5EF4-FFF2-40B4-BE49-F238E27FC236}">
                <a16:creationId xmlns:a16="http://schemas.microsoft.com/office/drawing/2014/main" id="{06FB888F-CEE8-663E-3DE8-4EE61A5E49FD}"/>
              </a:ext>
            </a:extLst>
          </p:cNvPr>
          <p:cNvCxnSpPr>
            <a:cxnSpLocks/>
          </p:cNvCxnSpPr>
          <p:nvPr/>
        </p:nvCxnSpPr>
        <p:spPr>
          <a:xfrm>
            <a:off x="1390981" y="3651090"/>
            <a:ext cx="8791244" cy="0"/>
          </a:xfrm>
          <a:prstGeom prst="straightConnector1">
            <a:avLst/>
          </a:prstGeom>
          <a:ln w="12700">
            <a:solidFill>
              <a:srgbClr val="00315E"/>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6" name="Triangle 5">
            <a:extLst>
              <a:ext uri="{FF2B5EF4-FFF2-40B4-BE49-F238E27FC236}">
                <a16:creationId xmlns:a16="http://schemas.microsoft.com/office/drawing/2014/main" id="{1DD1A39D-9C2C-CE21-8979-731EC7E1BF97}"/>
              </a:ext>
            </a:extLst>
          </p:cNvPr>
          <p:cNvSpPr/>
          <p:nvPr/>
        </p:nvSpPr>
        <p:spPr>
          <a:xfrm rot="5400000">
            <a:off x="1390981" y="3597090"/>
            <a:ext cx="108000" cy="108000"/>
          </a:xfrm>
          <a:prstGeom prst="triangle">
            <a:avLst/>
          </a:prstGeom>
          <a:solidFill>
            <a:srgbClr val="0031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31" name="Graphic 30">
            <a:extLst>
              <a:ext uri="{FF2B5EF4-FFF2-40B4-BE49-F238E27FC236}">
                <a16:creationId xmlns:a16="http://schemas.microsoft.com/office/drawing/2014/main" id="{D632F0BD-FEF0-DC05-673F-79D4E4CCD38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10034197" y="4305610"/>
            <a:ext cx="1524000" cy="1524000"/>
          </a:xfrm>
          <a:prstGeom prst="rect">
            <a:avLst/>
          </a:prstGeom>
        </p:spPr>
      </p:pic>
      <p:pic>
        <p:nvPicPr>
          <p:cNvPr id="30" name="Graphic 29">
            <a:extLst>
              <a:ext uri="{FF2B5EF4-FFF2-40B4-BE49-F238E27FC236}">
                <a16:creationId xmlns:a16="http://schemas.microsoft.com/office/drawing/2014/main" id="{7A976225-5464-6432-4D09-D9574414483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8081644" y="2871219"/>
            <a:ext cx="1524000" cy="1524000"/>
          </a:xfrm>
          <a:prstGeom prst="rect">
            <a:avLst/>
          </a:prstGeom>
        </p:spPr>
      </p:pic>
      <p:pic>
        <p:nvPicPr>
          <p:cNvPr id="22" name="Graphic 21">
            <a:extLst>
              <a:ext uri="{FF2B5EF4-FFF2-40B4-BE49-F238E27FC236}">
                <a16:creationId xmlns:a16="http://schemas.microsoft.com/office/drawing/2014/main" id="{D5F41744-D9E5-BA5C-6E1E-F7868B42285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0034197" y="2286099"/>
            <a:ext cx="1524000" cy="1524000"/>
          </a:xfrm>
          <a:prstGeom prst="rect">
            <a:avLst/>
          </a:prstGeom>
        </p:spPr>
      </p:pic>
      <p:pic>
        <p:nvPicPr>
          <p:cNvPr id="114" name="Graphic 113">
            <a:extLst>
              <a:ext uri="{FF2B5EF4-FFF2-40B4-BE49-F238E27FC236}">
                <a16:creationId xmlns:a16="http://schemas.microsoft.com/office/drawing/2014/main" id="{80263B8E-C84C-5843-D673-650FC506343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4437456" y="1099576"/>
            <a:ext cx="1219200" cy="1219200"/>
          </a:xfrm>
          <a:prstGeom prst="rect">
            <a:avLst/>
          </a:prstGeom>
        </p:spPr>
      </p:pic>
      <p:pic>
        <p:nvPicPr>
          <p:cNvPr id="116" name="Graphic 115">
            <a:extLst>
              <a:ext uri="{FF2B5EF4-FFF2-40B4-BE49-F238E27FC236}">
                <a16:creationId xmlns:a16="http://schemas.microsoft.com/office/drawing/2014/main" id="{10E85B9F-DB75-C95B-B49B-92994219219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5477844" y="1099576"/>
            <a:ext cx="1219200" cy="1219200"/>
          </a:xfrm>
          <a:prstGeom prst="rect">
            <a:avLst/>
          </a:prstGeom>
        </p:spPr>
      </p:pic>
      <p:pic>
        <p:nvPicPr>
          <p:cNvPr id="119" name="Graphic 118">
            <a:extLst>
              <a:ext uri="{FF2B5EF4-FFF2-40B4-BE49-F238E27FC236}">
                <a16:creationId xmlns:a16="http://schemas.microsoft.com/office/drawing/2014/main" id="{3D74B188-C23E-8DFD-6029-03275E0D005F}"/>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6518232" y="1099576"/>
            <a:ext cx="1219200" cy="1219200"/>
          </a:xfrm>
          <a:prstGeom prst="rect">
            <a:avLst/>
          </a:prstGeom>
        </p:spPr>
      </p:pic>
      <p:cxnSp>
        <p:nvCxnSpPr>
          <p:cNvPr id="178" name="Straight Connector 177">
            <a:extLst>
              <a:ext uri="{FF2B5EF4-FFF2-40B4-BE49-F238E27FC236}">
                <a16:creationId xmlns:a16="http://schemas.microsoft.com/office/drawing/2014/main" id="{2B697975-4D60-7CC5-C2C5-B75897A256AE}"/>
              </a:ext>
            </a:extLst>
          </p:cNvPr>
          <p:cNvCxnSpPr>
            <a:cxnSpLocks/>
          </p:cNvCxnSpPr>
          <p:nvPr/>
        </p:nvCxnSpPr>
        <p:spPr>
          <a:xfrm flipV="1">
            <a:off x="6090976" y="2048256"/>
            <a:ext cx="0" cy="1554480"/>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pic>
        <p:nvPicPr>
          <p:cNvPr id="29" name="Graphic 28">
            <a:extLst>
              <a:ext uri="{FF2B5EF4-FFF2-40B4-BE49-F238E27FC236}">
                <a16:creationId xmlns:a16="http://schemas.microsoft.com/office/drawing/2014/main" id="{E1851558-624A-F4B2-98E2-9393080069EF}"/>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rot="11700000">
            <a:off x="4858130" y="3075665"/>
            <a:ext cx="2475740" cy="2475740"/>
          </a:xfrm>
          <a:prstGeom prst="rect">
            <a:avLst/>
          </a:prstGeom>
        </p:spPr>
      </p:pic>
      <p:pic>
        <p:nvPicPr>
          <p:cNvPr id="10" name="Graphic 9">
            <a:extLst>
              <a:ext uri="{FF2B5EF4-FFF2-40B4-BE49-F238E27FC236}">
                <a16:creationId xmlns:a16="http://schemas.microsoft.com/office/drawing/2014/main" id="{BDB8D2A6-4A12-C6C3-92D4-EC576EC96D8A}"/>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rcRect/>
          <a:stretch/>
        </p:blipFill>
        <p:spPr>
          <a:xfrm>
            <a:off x="5693078" y="3404605"/>
            <a:ext cx="1219200" cy="1219200"/>
          </a:xfrm>
          <a:prstGeom prst="rect">
            <a:avLst/>
          </a:prstGeom>
        </p:spPr>
      </p:pic>
      <p:pic>
        <p:nvPicPr>
          <p:cNvPr id="12" name="Graphic 11">
            <a:extLst>
              <a:ext uri="{FF2B5EF4-FFF2-40B4-BE49-F238E27FC236}">
                <a16:creationId xmlns:a16="http://schemas.microsoft.com/office/drawing/2014/main" id="{18960532-4F84-258E-F778-082E56FC5871}"/>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rcRect/>
          <a:stretch/>
        </p:blipFill>
        <p:spPr>
          <a:xfrm>
            <a:off x="6510896" y="3894242"/>
            <a:ext cx="1219200" cy="1219200"/>
          </a:xfrm>
          <a:prstGeom prst="rect">
            <a:avLst/>
          </a:prstGeom>
        </p:spPr>
      </p:pic>
      <p:pic>
        <p:nvPicPr>
          <p:cNvPr id="14" name="Graphic 13">
            <a:extLst>
              <a:ext uri="{FF2B5EF4-FFF2-40B4-BE49-F238E27FC236}">
                <a16:creationId xmlns:a16="http://schemas.microsoft.com/office/drawing/2014/main" id="{7B4BAF03-F94F-9751-F328-D9135649ABC9}"/>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rcRect/>
          <a:stretch/>
        </p:blipFill>
        <p:spPr>
          <a:xfrm>
            <a:off x="4691717" y="3341724"/>
            <a:ext cx="1219200" cy="1219200"/>
          </a:xfrm>
          <a:prstGeom prst="rect">
            <a:avLst/>
          </a:prstGeom>
        </p:spPr>
      </p:pic>
      <p:pic>
        <p:nvPicPr>
          <p:cNvPr id="16" name="Graphic 15">
            <a:extLst>
              <a:ext uri="{FF2B5EF4-FFF2-40B4-BE49-F238E27FC236}">
                <a16:creationId xmlns:a16="http://schemas.microsoft.com/office/drawing/2014/main" id="{FDC177C9-987A-2340-C591-F2F35B494308}"/>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rcRect/>
          <a:stretch/>
        </p:blipFill>
        <p:spPr>
          <a:xfrm>
            <a:off x="5422488" y="4214246"/>
            <a:ext cx="1219200" cy="1219200"/>
          </a:xfrm>
          <a:prstGeom prst="rect">
            <a:avLst/>
          </a:prstGeom>
        </p:spPr>
      </p:pic>
      <p:cxnSp>
        <p:nvCxnSpPr>
          <p:cNvPr id="48" name="Straight Connector 47">
            <a:extLst>
              <a:ext uri="{FF2B5EF4-FFF2-40B4-BE49-F238E27FC236}">
                <a16:creationId xmlns:a16="http://schemas.microsoft.com/office/drawing/2014/main" id="{3CD211FC-AA0D-81B8-8021-51103804C801}"/>
              </a:ext>
            </a:extLst>
          </p:cNvPr>
          <p:cNvCxnSpPr>
            <a:cxnSpLocks/>
          </p:cNvCxnSpPr>
          <p:nvPr/>
        </p:nvCxnSpPr>
        <p:spPr>
          <a:xfrm>
            <a:off x="4541964" y="2725781"/>
            <a:ext cx="3108073" cy="0"/>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pic>
        <p:nvPicPr>
          <p:cNvPr id="57" name="Graphic 56">
            <a:extLst>
              <a:ext uri="{FF2B5EF4-FFF2-40B4-BE49-F238E27FC236}">
                <a16:creationId xmlns:a16="http://schemas.microsoft.com/office/drawing/2014/main" id="{AE406C72-14E6-9EA6-9750-C01ED2220202}"/>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rcRect/>
          <a:stretch/>
        </p:blipFill>
        <p:spPr>
          <a:xfrm>
            <a:off x="4957650" y="1398559"/>
            <a:ext cx="1219200" cy="1219200"/>
          </a:xfrm>
          <a:prstGeom prst="rect">
            <a:avLst/>
          </a:prstGeom>
        </p:spPr>
      </p:pic>
      <p:pic>
        <p:nvPicPr>
          <p:cNvPr id="58" name="Graphic 57">
            <a:extLst>
              <a:ext uri="{FF2B5EF4-FFF2-40B4-BE49-F238E27FC236}">
                <a16:creationId xmlns:a16="http://schemas.microsoft.com/office/drawing/2014/main" id="{FDECC3A7-B7AD-C879-3E79-F49A58FE484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5998038" y="1398559"/>
            <a:ext cx="1219200" cy="1219200"/>
          </a:xfrm>
          <a:prstGeom prst="rect">
            <a:avLst/>
          </a:prstGeom>
        </p:spPr>
      </p:pic>
      <p:pic>
        <p:nvPicPr>
          <p:cNvPr id="63" name="Graphic 62">
            <a:extLst>
              <a:ext uri="{FF2B5EF4-FFF2-40B4-BE49-F238E27FC236}">
                <a16:creationId xmlns:a16="http://schemas.microsoft.com/office/drawing/2014/main" id="{C604A080-3473-66E5-6510-CFCC2D426031}"/>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rcRect/>
          <a:stretch/>
        </p:blipFill>
        <p:spPr>
          <a:xfrm>
            <a:off x="7038427" y="1398559"/>
            <a:ext cx="1219200" cy="1219200"/>
          </a:xfrm>
          <a:prstGeom prst="rect">
            <a:avLst/>
          </a:prstGeom>
        </p:spPr>
      </p:pic>
      <p:pic>
        <p:nvPicPr>
          <p:cNvPr id="55" name="Graphic 54">
            <a:extLst>
              <a:ext uri="{FF2B5EF4-FFF2-40B4-BE49-F238E27FC236}">
                <a16:creationId xmlns:a16="http://schemas.microsoft.com/office/drawing/2014/main" id="{4C83455A-9B68-329D-0FF0-2FCF26CB6730}"/>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rcRect/>
          <a:stretch/>
        </p:blipFill>
        <p:spPr>
          <a:xfrm>
            <a:off x="3917262" y="1396774"/>
            <a:ext cx="1219200" cy="1219200"/>
          </a:xfrm>
          <a:prstGeom prst="rect">
            <a:avLst/>
          </a:prstGeom>
        </p:spPr>
      </p:pic>
      <p:cxnSp>
        <p:nvCxnSpPr>
          <p:cNvPr id="166" name="Straight Connector 165">
            <a:extLst>
              <a:ext uri="{FF2B5EF4-FFF2-40B4-BE49-F238E27FC236}">
                <a16:creationId xmlns:a16="http://schemas.microsoft.com/office/drawing/2014/main" id="{7A427194-1B9C-0EE5-DD52-F20BEB748AF9}"/>
              </a:ext>
            </a:extLst>
          </p:cNvPr>
          <p:cNvCxnSpPr>
            <a:cxnSpLocks/>
          </p:cNvCxnSpPr>
          <p:nvPr/>
        </p:nvCxnSpPr>
        <p:spPr>
          <a:xfrm flipV="1">
            <a:off x="5055452" y="2048256"/>
            <a:ext cx="0" cy="677525"/>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CCD43025-2137-CEA5-F790-4DD8D2C99641}"/>
              </a:ext>
            </a:extLst>
          </p:cNvPr>
          <p:cNvCxnSpPr>
            <a:cxnSpLocks/>
          </p:cNvCxnSpPr>
          <p:nvPr/>
        </p:nvCxnSpPr>
        <p:spPr>
          <a:xfrm flipV="1">
            <a:off x="4537690" y="2339975"/>
            <a:ext cx="0" cy="385806"/>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005138-B93B-86B8-D15D-B4FB8CF9477A}"/>
              </a:ext>
            </a:extLst>
          </p:cNvPr>
          <p:cNvCxnSpPr>
            <a:cxnSpLocks/>
          </p:cNvCxnSpPr>
          <p:nvPr/>
        </p:nvCxnSpPr>
        <p:spPr>
          <a:xfrm flipV="1">
            <a:off x="5573214" y="2339975"/>
            <a:ext cx="0" cy="385806"/>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F9831B4-1BBD-BAF3-B7ED-575BC22C23FC}"/>
              </a:ext>
            </a:extLst>
          </p:cNvPr>
          <p:cNvCxnSpPr>
            <a:cxnSpLocks/>
          </p:cNvCxnSpPr>
          <p:nvPr/>
        </p:nvCxnSpPr>
        <p:spPr>
          <a:xfrm flipV="1">
            <a:off x="6608738" y="2339975"/>
            <a:ext cx="0" cy="385806"/>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418376F-DC76-DE2E-CF5A-8BE44DE0565E}"/>
              </a:ext>
            </a:extLst>
          </p:cNvPr>
          <p:cNvCxnSpPr>
            <a:cxnSpLocks/>
          </p:cNvCxnSpPr>
          <p:nvPr/>
        </p:nvCxnSpPr>
        <p:spPr>
          <a:xfrm flipV="1">
            <a:off x="7644260" y="2339975"/>
            <a:ext cx="0" cy="385806"/>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E0BA529E-D61F-8285-6D96-B67A0D0FB9A0}"/>
              </a:ext>
            </a:extLst>
          </p:cNvPr>
          <p:cNvCxnSpPr>
            <a:cxnSpLocks/>
          </p:cNvCxnSpPr>
          <p:nvPr/>
        </p:nvCxnSpPr>
        <p:spPr>
          <a:xfrm flipV="1">
            <a:off x="7126500" y="2048256"/>
            <a:ext cx="0" cy="677525"/>
          </a:xfrm>
          <a:prstGeom prst="line">
            <a:avLst/>
          </a:prstGeom>
          <a:ln w="19050">
            <a:solidFill>
              <a:srgbClr val="00315E"/>
            </a:solidFill>
          </a:ln>
        </p:spPr>
        <p:style>
          <a:lnRef idx="1">
            <a:schemeClr val="accent1"/>
          </a:lnRef>
          <a:fillRef idx="0">
            <a:schemeClr val="accent1"/>
          </a:fillRef>
          <a:effectRef idx="0">
            <a:schemeClr val="accent1"/>
          </a:effectRef>
          <a:fontRef idx="minor">
            <a:schemeClr val="tx1"/>
          </a:fontRef>
        </p:style>
      </p:cxnSp>
      <p:pic>
        <p:nvPicPr>
          <p:cNvPr id="37" name="Graphic 36">
            <a:extLst>
              <a:ext uri="{FF2B5EF4-FFF2-40B4-BE49-F238E27FC236}">
                <a16:creationId xmlns:a16="http://schemas.microsoft.com/office/drawing/2014/main" id="{2B6DF985-6389-1FE8-9FB2-02DF2DB095AC}"/>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4901426" y="2572782"/>
            <a:ext cx="306000" cy="306000"/>
          </a:xfrm>
          <a:prstGeom prst="rect">
            <a:avLst/>
          </a:prstGeom>
        </p:spPr>
      </p:pic>
      <p:pic>
        <p:nvPicPr>
          <p:cNvPr id="38" name="Graphic 37">
            <a:extLst>
              <a:ext uri="{FF2B5EF4-FFF2-40B4-BE49-F238E27FC236}">
                <a16:creationId xmlns:a16="http://schemas.microsoft.com/office/drawing/2014/main" id="{B1D1AD8A-CBD8-1DDB-D4F3-131C746A19C3}"/>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4383187" y="2572782"/>
            <a:ext cx="306000" cy="306000"/>
          </a:xfrm>
          <a:prstGeom prst="rect">
            <a:avLst/>
          </a:prstGeom>
        </p:spPr>
      </p:pic>
      <p:pic>
        <p:nvPicPr>
          <p:cNvPr id="41" name="Graphic 40">
            <a:extLst>
              <a:ext uri="{FF2B5EF4-FFF2-40B4-BE49-F238E27FC236}">
                <a16:creationId xmlns:a16="http://schemas.microsoft.com/office/drawing/2014/main" id="{EA982814-ECEE-6B23-0DDE-C468F0355CAF}"/>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5419665" y="2572782"/>
            <a:ext cx="306000" cy="306000"/>
          </a:xfrm>
          <a:prstGeom prst="rect">
            <a:avLst/>
          </a:prstGeom>
        </p:spPr>
      </p:pic>
      <p:pic>
        <p:nvPicPr>
          <p:cNvPr id="42" name="Graphic 41">
            <a:extLst>
              <a:ext uri="{FF2B5EF4-FFF2-40B4-BE49-F238E27FC236}">
                <a16:creationId xmlns:a16="http://schemas.microsoft.com/office/drawing/2014/main" id="{C3582B26-E3E1-CB18-BC8A-C0AA98E73696}"/>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6974382" y="2572782"/>
            <a:ext cx="306000" cy="306000"/>
          </a:xfrm>
          <a:prstGeom prst="rect">
            <a:avLst/>
          </a:prstGeom>
        </p:spPr>
      </p:pic>
      <p:pic>
        <p:nvPicPr>
          <p:cNvPr id="43" name="Graphic 42">
            <a:extLst>
              <a:ext uri="{FF2B5EF4-FFF2-40B4-BE49-F238E27FC236}">
                <a16:creationId xmlns:a16="http://schemas.microsoft.com/office/drawing/2014/main" id="{6F31D06E-7B9A-220B-50F9-3A942688180E}"/>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6456143" y="2572782"/>
            <a:ext cx="306000" cy="306000"/>
          </a:xfrm>
          <a:prstGeom prst="rect">
            <a:avLst/>
          </a:prstGeom>
        </p:spPr>
      </p:pic>
      <p:pic>
        <p:nvPicPr>
          <p:cNvPr id="39" name="Graphic 38">
            <a:extLst>
              <a:ext uri="{FF2B5EF4-FFF2-40B4-BE49-F238E27FC236}">
                <a16:creationId xmlns:a16="http://schemas.microsoft.com/office/drawing/2014/main" id="{AC56B3DE-C2D4-4BE3-2419-DC467432114D}"/>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5937904" y="2572782"/>
            <a:ext cx="306000" cy="306000"/>
          </a:xfrm>
          <a:prstGeom prst="rect">
            <a:avLst/>
          </a:prstGeom>
        </p:spPr>
      </p:pic>
      <p:pic>
        <p:nvPicPr>
          <p:cNvPr id="45" name="Graphic 44">
            <a:extLst>
              <a:ext uri="{FF2B5EF4-FFF2-40B4-BE49-F238E27FC236}">
                <a16:creationId xmlns:a16="http://schemas.microsoft.com/office/drawing/2014/main" id="{5C3EA2B3-0943-49AC-3215-AC577AF7D093}"/>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rcRect/>
          <a:stretch/>
        </p:blipFill>
        <p:spPr>
          <a:xfrm>
            <a:off x="7492619" y="2572782"/>
            <a:ext cx="306000" cy="306000"/>
          </a:xfrm>
          <a:prstGeom prst="rect">
            <a:avLst/>
          </a:prstGeom>
        </p:spPr>
      </p:pic>
      <p:sp>
        <p:nvSpPr>
          <p:cNvPr id="3" name="Rectangle 2">
            <a:extLst>
              <a:ext uri="{FF2B5EF4-FFF2-40B4-BE49-F238E27FC236}">
                <a16:creationId xmlns:a16="http://schemas.microsoft.com/office/drawing/2014/main" id="{43C33AC2-92C2-B34C-3E69-E561B542A2BA}"/>
              </a:ext>
            </a:extLst>
          </p:cNvPr>
          <p:cNvSpPr/>
          <p:nvPr/>
        </p:nvSpPr>
        <p:spPr>
          <a:xfrm>
            <a:off x="335637" y="1136172"/>
            <a:ext cx="11636399" cy="4852007"/>
          </a:xfrm>
          <a:prstGeom prst="rect">
            <a:avLst/>
          </a:prstGeom>
          <a:solidFill>
            <a:schemeClr val="bg1">
              <a:alpha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p:cNvSpPr>
            <a:spLocks noGrp="1"/>
          </p:cNvSpPr>
          <p:nvPr>
            <p:ph type="title"/>
          </p:nvPr>
        </p:nvSpPr>
        <p:spPr/>
        <p:txBody>
          <a:bodyPr anchor="t" anchorCtr="0">
            <a:normAutofit/>
          </a:bodyPr>
          <a:lstStyle/>
          <a:p>
            <a:r>
              <a:rPr lang="en-GB" sz="3599" dirty="0"/>
              <a:t>New solutions for data reporting and accessibility</a:t>
            </a:r>
            <a:endParaRPr lang="nb-NO" sz="3599" dirty="0"/>
          </a:p>
        </p:txBody>
      </p:sp>
      <p:sp>
        <p:nvSpPr>
          <p:cNvPr id="8" name="Plassholder for innhold 2">
            <a:extLst>
              <a:ext uri="{FF2B5EF4-FFF2-40B4-BE49-F238E27FC236}">
                <a16:creationId xmlns:a16="http://schemas.microsoft.com/office/drawing/2014/main" id="{FC086447-16A0-D959-31CB-C49FD91621BB}"/>
              </a:ext>
            </a:extLst>
          </p:cNvPr>
          <p:cNvSpPr txBox="1">
            <a:spLocks/>
          </p:cNvSpPr>
          <p:nvPr/>
        </p:nvSpPr>
        <p:spPr>
          <a:xfrm>
            <a:off x="194843" y="3954280"/>
            <a:ext cx="1800000" cy="360000"/>
          </a:xfrm>
          <a:prstGeom prst="rect">
            <a:avLst/>
          </a:prstGeom>
          <a:noFill/>
        </p:spPr>
        <p:txBody>
          <a:bodyPr vert="horz" lIns="0" tIns="36000" rIns="0" bIns="0" rtlCol="0" anchor="t">
            <a:normAutofit/>
          </a:bodyPr>
          <a:lstStyle>
            <a:lvl1pPr marL="179964" indent="-179964" algn="l" defTabSz="914172" rtl="0" eaLnBrk="1" latinLnBrk="0" hangingPunct="1">
              <a:lnSpc>
                <a:spcPct val="100000"/>
              </a:lnSpc>
              <a:spcBef>
                <a:spcPts val="1000"/>
              </a:spcBef>
              <a:spcAft>
                <a:spcPts val="1000"/>
              </a:spcAft>
              <a:buClr>
                <a:schemeClr val="accent4"/>
              </a:buClr>
              <a:buFont typeface="Arial" panose="020B0604020202020204" pitchFamily="34" charset="0"/>
              <a:buChar char="•"/>
              <a:defRPr sz="1400" b="0" kern="1200">
                <a:solidFill>
                  <a:schemeClr val="tx1"/>
                </a:solidFill>
                <a:latin typeface="+mn-lt"/>
                <a:ea typeface="+mn-ea"/>
                <a:cs typeface="+mn-cs"/>
              </a:defRPr>
            </a:lvl1pPr>
            <a:lvl2pPr marL="449910"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2pPr>
            <a:lvl3pPr marL="719856"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3pPr>
            <a:lvl4pPr marL="989802"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4pPr>
            <a:lvl5pPr marL="1259748" indent="-179964" algn="l" defTabSz="914172" rtl="0" eaLnBrk="1" latinLnBrk="0" hangingPunct="1">
              <a:lnSpc>
                <a:spcPct val="100000"/>
              </a:lnSpc>
              <a:spcBef>
                <a:spcPts val="0"/>
              </a:spcBef>
              <a:spcAft>
                <a:spcPts val="250"/>
              </a:spcAft>
              <a:buClr>
                <a:schemeClr val="accent4"/>
              </a:buClr>
              <a:buFont typeface="Arial" panose="020B0604020202020204" pitchFamily="34" charset="0"/>
              <a:buChar char="•"/>
              <a:defRPr sz="1400" kern="1200">
                <a:solidFill>
                  <a:schemeClr val="tx1"/>
                </a:solidFill>
                <a:latin typeface="+mn-lt"/>
                <a:ea typeface="+mn-ea"/>
                <a:cs typeface="+mn-cs"/>
              </a:defRPr>
            </a:lvl5pPr>
            <a:lvl6pPr marL="2513972"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58"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3"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29"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nb-NO" err="1">
                <a:solidFill>
                  <a:srgbClr val="00315E"/>
                </a:solidFill>
              </a:rPr>
              <a:t>Altinn</a:t>
            </a:r>
            <a:endParaRPr lang="nb-NO">
              <a:solidFill>
                <a:srgbClr val="00315E"/>
              </a:solidFill>
              <a:cs typeface="Arial"/>
            </a:endParaRPr>
          </a:p>
        </p:txBody>
      </p:sp>
      <p:pic>
        <p:nvPicPr>
          <p:cNvPr id="9" name="Graphic 8">
            <a:extLst>
              <a:ext uri="{FF2B5EF4-FFF2-40B4-BE49-F238E27FC236}">
                <a16:creationId xmlns:a16="http://schemas.microsoft.com/office/drawing/2014/main" id="{29DD1450-44C9-576D-8390-9C7A9C63528E}"/>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rcRect/>
          <a:stretch/>
        </p:blipFill>
        <p:spPr>
          <a:xfrm>
            <a:off x="335637" y="2424377"/>
            <a:ext cx="1524000" cy="1524000"/>
          </a:xfrm>
          <a:prstGeom prst="rect">
            <a:avLst/>
          </a:prstGeom>
        </p:spPr>
      </p:pic>
      <p:pic>
        <p:nvPicPr>
          <p:cNvPr id="20" name="Graphic 19">
            <a:extLst>
              <a:ext uri="{FF2B5EF4-FFF2-40B4-BE49-F238E27FC236}">
                <a16:creationId xmlns:a16="http://schemas.microsoft.com/office/drawing/2014/main" id="{CC94D827-C846-605E-F312-191164B43FC8}"/>
              </a:ext>
            </a:extLst>
          </p:cNvPr>
          <p:cNvPicPr>
            <a:picLocks noChangeAspect="1"/>
          </p:cNvPicPr>
          <p:nvPr/>
        </p:nvPicPr>
        <p:blipFill>
          <a:blip r:embed="rId35">
            <a:extLst>
              <a:ext uri="{28A0092B-C50C-407E-A947-70E740481C1C}">
                <a14:useLocalDpi xmlns:a14="http://schemas.microsoft.com/office/drawing/2010/main" val="0"/>
              </a:ext>
              <a:ext uri="{96DAC541-7B7A-43D3-8B79-37D633B846F1}">
                <asvg:svgBlip xmlns:asvg="http://schemas.microsoft.com/office/drawing/2016/SVG/main" r:embed="rId36"/>
              </a:ext>
            </a:extLst>
          </a:blip>
          <a:srcRect/>
          <a:stretch/>
        </p:blipFill>
        <p:spPr>
          <a:xfrm>
            <a:off x="2209630" y="4283706"/>
            <a:ext cx="1524000" cy="1524000"/>
          </a:xfrm>
          <a:prstGeom prst="rect">
            <a:avLst/>
          </a:prstGeom>
        </p:spPr>
      </p:pic>
      <p:pic>
        <p:nvPicPr>
          <p:cNvPr id="49" name="Graphic 48">
            <a:extLst>
              <a:ext uri="{FF2B5EF4-FFF2-40B4-BE49-F238E27FC236}">
                <a16:creationId xmlns:a16="http://schemas.microsoft.com/office/drawing/2014/main" id="{11077E68-52FA-3701-B8BA-81C005521D46}"/>
              </a:ext>
            </a:extLst>
          </p:cNvPr>
          <p:cNvPicPr>
            <a:picLocks noChangeAspect="1"/>
          </p:cNvPicPr>
          <p:nvPr/>
        </p:nvPicPr>
        <p:blipFill>
          <a:blip r:embed="rId37">
            <a:extLst>
              <a:ext uri="{28A0092B-C50C-407E-A947-70E740481C1C}">
                <a14:useLocalDpi xmlns:a14="http://schemas.microsoft.com/office/drawing/2010/main" val="0"/>
              </a:ext>
              <a:ext uri="{96DAC541-7B7A-43D3-8B79-37D633B846F1}">
                <asvg:svgBlip xmlns:asvg="http://schemas.microsoft.com/office/drawing/2016/SVG/main" r:embed="rId38"/>
              </a:ext>
            </a:extLst>
          </a:blip>
          <a:stretch>
            <a:fillRect/>
          </a:stretch>
        </p:blipFill>
        <p:spPr>
          <a:xfrm>
            <a:off x="1054310" y="5100146"/>
            <a:ext cx="762000" cy="762000"/>
          </a:xfrm>
          <a:prstGeom prst="rect">
            <a:avLst/>
          </a:prstGeom>
        </p:spPr>
      </p:pic>
      <p:pic>
        <p:nvPicPr>
          <p:cNvPr id="51" name="Graphic 50">
            <a:extLst>
              <a:ext uri="{FF2B5EF4-FFF2-40B4-BE49-F238E27FC236}">
                <a16:creationId xmlns:a16="http://schemas.microsoft.com/office/drawing/2014/main" id="{C361DB84-D7AD-A88F-3606-75CCE52BDCF3}"/>
              </a:ext>
            </a:extLst>
          </p:cNvPr>
          <p:cNvPicPr>
            <a:picLocks noChangeAspect="1"/>
          </p:cNvPicPr>
          <p:nvPr/>
        </p:nvPicPr>
        <p:blipFill>
          <a:blip r:embed="rId39">
            <a:extLst>
              <a:ext uri="{28A0092B-C50C-407E-A947-70E740481C1C}">
                <a14:useLocalDpi xmlns:a14="http://schemas.microsoft.com/office/drawing/2010/main" val="0"/>
              </a:ext>
              <a:ext uri="{96DAC541-7B7A-43D3-8B79-37D633B846F1}">
                <asvg:svgBlip xmlns:asvg="http://schemas.microsoft.com/office/drawing/2016/SVG/main" r:embed="rId40"/>
              </a:ext>
            </a:extLst>
          </a:blip>
          <a:stretch>
            <a:fillRect/>
          </a:stretch>
        </p:blipFill>
        <p:spPr>
          <a:xfrm>
            <a:off x="446354" y="4697495"/>
            <a:ext cx="762000" cy="762000"/>
          </a:xfrm>
          <a:prstGeom prst="rect">
            <a:avLst/>
          </a:prstGeom>
        </p:spPr>
      </p:pic>
      <p:pic>
        <p:nvPicPr>
          <p:cNvPr id="53" name="Graphic 52">
            <a:extLst>
              <a:ext uri="{FF2B5EF4-FFF2-40B4-BE49-F238E27FC236}">
                <a16:creationId xmlns:a16="http://schemas.microsoft.com/office/drawing/2014/main" id="{21A3FACE-0A70-0BA7-DDF7-C5F5B8254E3B}"/>
              </a:ext>
            </a:extLst>
          </p:cNvPr>
          <p:cNvPicPr>
            <a:picLocks noChangeAspect="1"/>
          </p:cNvPicPr>
          <p:nvPr/>
        </p:nvPicPr>
        <p:blipFill>
          <a:blip r:embed="rId41">
            <a:extLst>
              <a:ext uri="{28A0092B-C50C-407E-A947-70E740481C1C}">
                <a14:useLocalDpi xmlns:a14="http://schemas.microsoft.com/office/drawing/2010/main" val="0"/>
              </a:ext>
              <a:ext uri="{96DAC541-7B7A-43D3-8B79-37D633B846F1}">
                <asvg:svgBlip xmlns:asvg="http://schemas.microsoft.com/office/drawing/2016/SVG/main" r:embed="rId42"/>
              </a:ext>
            </a:extLst>
          </a:blip>
          <a:srcRect/>
          <a:stretch/>
        </p:blipFill>
        <p:spPr>
          <a:xfrm>
            <a:off x="1163312" y="4387647"/>
            <a:ext cx="762000" cy="762000"/>
          </a:xfrm>
          <a:prstGeom prst="rect">
            <a:avLst/>
          </a:prstGeom>
        </p:spPr>
      </p:pic>
      <p:pic>
        <p:nvPicPr>
          <p:cNvPr id="60" name="Graphic 59">
            <a:extLst>
              <a:ext uri="{FF2B5EF4-FFF2-40B4-BE49-F238E27FC236}">
                <a16:creationId xmlns:a16="http://schemas.microsoft.com/office/drawing/2014/main" id="{A4F2E40D-17B8-6987-9C42-A12E1CCCDCE1}"/>
              </a:ext>
            </a:extLst>
          </p:cNvPr>
          <p:cNvPicPr>
            <a:picLocks noChangeAspect="1"/>
          </p:cNvPicPr>
          <p:nvPr/>
        </p:nvPicPr>
        <p:blipFill>
          <a:blip r:embed="rId43">
            <a:extLst>
              <a:ext uri="{28A0092B-C50C-407E-A947-70E740481C1C}">
                <a14:useLocalDpi xmlns:a14="http://schemas.microsoft.com/office/drawing/2010/main" val="0"/>
              </a:ext>
              <a:ext uri="{96DAC541-7B7A-43D3-8B79-37D633B846F1}">
                <asvg:svgBlip xmlns:asvg="http://schemas.microsoft.com/office/drawing/2016/SVG/main" r:embed="rId44"/>
              </a:ext>
            </a:extLst>
          </a:blip>
          <a:stretch>
            <a:fillRect/>
          </a:stretch>
        </p:blipFill>
        <p:spPr>
          <a:xfrm>
            <a:off x="1691542" y="2438950"/>
            <a:ext cx="762000" cy="762000"/>
          </a:xfrm>
          <a:prstGeom prst="rect">
            <a:avLst/>
          </a:prstGeom>
        </p:spPr>
      </p:pic>
    </p:spTree>
    <p:extLst>
      <p:ext uri="{BB962C8B-B14F-4D97-AF65-F5344CB8AC3E}">
        <p14:creationId xmlns:p14="http://schemas.microsoft.com/office/powerpoint/2010/main" val="2009858786"/>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21600000">
                                      <p:cBhvr>
                                        <p:cTn id="6" dur="8000" fill="hold"/>
                                        <p:tgtEl>
                                          <p:spTgt spid="14"/>
                                        </p:tgtEl>
                                        <p:attrNameLst>
                                          <p:attrName>r</p:attrName>
                                        </p:attrNameLst>
                                      </p:cBhvr>
                                    </p:animRot>
                                  </p:childTnLst>
                                </p:cTn>
                              </p:par>
                              <p:par>
                                <p:cTn id="7" presetID="8" presetClass="emph" presetSubtype="0" repeatCount="indefinite" fill="hold" nodeType="withEffect">
                                  <p:stCondLst>
                                    <p:cond delay="0"/>
                                  </p:stCondLst>
                                  <p:childTnLst>
                                    <p:animRot by="-21600000">
                                      <p:cBhvr>
                                        <p:cTn id="8" dur="8000" fill="hold"/>
                                        <p:tgtEl>
                                          <p:spTgt spid="10"/>
                                        </p:tgtEl>
                                        <p:attrNameLst>
                                          <p:attrName>r</p:attrName>
                                        </p:attrNameLst>
                                      </p:cBhvr>
                                    </p:animRot>
                                  </p:childTnLst>
                                </p:cTn>
                              </p:par>
                              <p:par>
                                <p:cTn id="9" presetID="8" presetClass="emph" presetSubtype="0" repeatCount="indefinite" fill="hold" nodeType="withEffect">
                                  <p:stCondLst>
                                    <p:cond delay="0"/>
                                  </p:stCondLst>
                                  <p:childTnLst>
                                    <p:animRot by="21600000">
                                      <p:cBhvr>
                                        <p:cTn id="10" dur="8000" fill="hold"/>
                                        <p:tgtEl>
                                          <p:spTgt spid="12"/>
                                        </p:tgtEl>
                                        <p:attrNameLst>
                                          <p:attrName>r</p:attrName>
                                        </p:attrNameLst>
                                      </p:cBhvr>
                                    </p:animRot>
                                  </p:childTnLst>
                                </p:cTn>
                              </p:par>
                              <p:par>
                                <p:cTn id="11" presetID="8" presetClass="emph" presetSubtype="0" repeatCount="indefinite" fill="hold" nodeType="withEffect">
                                  <p:stCondLst>
                                    <p:cond delay="0"/>
                                  </p:stCondLst>
                                  <p:childTnLst>
                                    <p:animRot by="21600000">
                                      <p:cBhvr>
                                        <p:cTn id="12" dur="6770" fill="hold"/>
                                        <p:tgtEl>
                                          <p:spTgt spid="16"/>
                                        </p:tgtEl>
                                        <p:attrNameLst>
                                          <p:attrName>r</p:attrName>
                                        </p:attrNameLst>
                                      </p:cBhvr>
                                    </p:animRot>
                                  </p:childTnLst>
                                </p:cTn>
                              </p:par>
                              <p:par>
                                <p:cTn id="13" presetID="8" presetClass="emph" presetSubtype="0" repeatCount="indefinite" fill="hold" nodeType="withEffect">
                                  <p:stCondLst>
                                    <p:cond delay="0"/>
                                  </p:stCondLst>
                                  <p:childTnLst>
                                    <p:animRot by="-21600000">
                                      <p:cBhvr>
                                        <p:cTn id="14" dur="8000" fill="hold"/>
                                        <p:tgtEl>
                                          <p:spTgt spid="37"/>
                                        </p:tgtEl>
                                        <p:attrNameLst>
                                          <p:attrName>r</p:attrName>
                                        </p:attrNameLst>
                                      </p:cBhvr>
                                    </p:animRot>
                                  </p:childTnLst>
                                </p:cTn>
                              </p:par>
                              <p:par>
                                <p:cTn id="15" presetID="8" presetClass="emph" presetSubtype="0" repeatCount="indefinite" fill="hold" nodeType="withEffect">
                                  <p:stCondLst>
                                    <p:cond delay="0"/>
                                  </p:stCondLst>
                                  <p:childTnLst>
                                    <p:animRot by="-21600000">
                                      <p:cBhvr>
                                        <p:cTn id="16" dur="8000" fill="hold"/>
                                        <p:tgtEl>
                                          <p:spTgt spid="38"/>
                                        </p:tgtEl>
                                        <p:attrNameLst>
                                          <p:attrName>r</p:attrName>
                                        </p:attrNameLst>
                                      </p:cBhvr>
                                    </p:animRot>
                                  </p:childTnLst>
                                </p:cTn>
                              </p:par>
                              <p:par>
                                <p:cTn id="17" presetID="8" presetClass="emph" presetSubtype="0" repeatCount="indefinite" fill="hold" nodeType="withEffect">
                                  <p:stCondLst>
                                    <p:cond delay="0"/>
                                  </p:stCondLst>
                                  <p:childTnLst>
                                    <p:animRot by="-21600000">
                                      <p:cBhvr>
                                        <p:cTn id="18" dur="8000" fill="hold"/>
                                        <p:tgtEl>
                                          <p:spTgt spid="39"/>
                                        </p:tgtEl>
                                        <p:attrNameLst>
                                          <p:attrName>r</p:attrName>
                                        </p:attrNameLst>
                                      </p:cBhvr>
                                    </p:animRot>
                                  </p:childTnLst>
                                </p:cTn>
                              </p:par>
                              <p:par>
                                <p:cTn id="19" presetID="8" presetClass="emph" presetSubtype="0" repeatCount="indefinite" fill="hold" nodeType="withEffect">
                                  <p:stCondLst>
                                    <p:cond delay="0"/>
                                  </p:stCondLst>
                                  <p:childTnLst>
                                    <p:animRot by="-21600000">
                                      <p:cBhvr>
                                        <p:cTn id="20" dur="8000" fill="hold"/>
                                        <p:tgtEl>
                                          <p:spTgt spid="41"/>
                                        </p:tgtEl>
                                        <p:attrNameLst>
                                          <p:attrName>r</p:attrName>
                                        </p:attrNameLst>
                                      </p:cBhvr>
                                    </p:animRot>
                                  </p:childTnLst>
                                </p:cTn>
                              </p:par>
                              <p:par>
                                <p:cTn id="21" presetID="8" presetClass="emph" presetSubtype="0" repeatCount="indefinite" fill="hold" nodeType="withEffect">
                                  <p:stCondLst>
                                    <p:cond delay="0"/>
                                  </p:stCondLst>
                                  <p:childTnLst>
                                    <p:animRot by="-21600000">
                                      <p:cBhvr>
                                        <p:cTn id="22" dur="8000" fill="hold"/>
                                        <p:tgtEl>
                                          <p:spTgt spid="42"/>
                                        </p:tgtEl>
                                        <p:attrNameLst>
                                          <p:attrName>r</p:attrName>
                                        </p:attrNameLst>
                                      </p:cBhvr>
                                    </p:animRot>
                                  </p:childTnLst>
                                </p:cTn>
                              </p:par>
                              <p:par>
                                <p:cTn id="23" presetID="8" presetClass="emph" presetSubtype="0" repeatCount="indefinite" fill="hold" nodeType="withEffect">
                                  <p:stCondLst>
                                    <p:cond delay="0"/>
                                  </p:stCondLst>
                                  <p:childTnLst>
                                    <p:animRot by="-21600000">
                                      <p:cBhvr>
                                        <p:cTn id="24" dur="8000" fill="hold"/>
                                        <p:tgtEl>
                                          <p:spTgt spid="43"/>
                                        </p:tgtEl>
                                        <p:attrNameLst>
                                          <p:attrName>r</p:attrName>
                                        </p:attrNameLst>
                                      </p:cBhvr>
                                    </p:animRot>
                                  </p:childTnLst>
                                </p:cTn>
                              </p:par>
                              <p:par>
                                <p:cTn id="25" presetID="8" presetClass="emph" presetSubtype="0" repeatCount="indefinite" fill="hold" nodeType="withEffect">
                                  <p:stCondLst>
                                    <p:cond delay="0"/>
                                  </p:stCondLst>
                                  <p:childTnLst>
                                    <p:animRot by="-21600000">
                                      <p:cBhvr>
                                        <p:cTn id="26" dur="8000" fill="hold"/>
                                        <p:tgtEl>
                                          <p:spTgt spid="45"/>
                                        </p:tgtEl>
                                        <p:attrNameLst>
                                          <p:attrName>r</p:attrName>
                                        </p:attrNameLst>
                                      </p:cBhvr>
                                    </p:animRot>
                                  </p:childTnLst>
                                </p:cTn>
                              </p:par>
                              <p:par>
                                <p:cTn id="27" presetID="42" presetClass="path" presetSubtype="0" repeatCount="indefinite" accel="50000" decel="50000" fill="hold" grpId="0" nodeType="withEffect">
                                  <p:stCondLst>
                                    <p:cond delay="0"/>
                                  </p:stCondLst>
                                  <p:childTnLst>
                                    <p:animMotion origin="layout" path="M 4.16667E-7 2.59259E-6 L 0.30651 2.59259E-6 " pathEditMode="relative" rAng="0" ptsTypes="AA">
                                      <p:cBhvr>
                                        <p:cTn id="28" dur="2000" fill="hold"/>
                                        <p:tgtEl>
                                          <p:spTgt spid="6"/>
                                        </p:tgtEl>
                                        <p:attrNameLst>
                                          <p:attrName>ppt_x</p:attrName>
                                          <p:attrName>ppt_y</p:attrName>
                                        </p:attrNameLst>
                                      </p:cBhvr>
                                      <p:rCtr x="15326" y="0"/>
                                    </p:animMotion>
                                  </p:childTnLst>
                                </p:cTn>
                              </p:par>
                              <p:par>
                                <p:cTn id="29" presetID="42" presetClass="path" presetSubtype="0" repeatCount="indefinite" accel="50000" decel="50000" fill="hold" grpId="0" nodeType="withEffect">
                                  <p:stCondLst>
                                    <p:cond delay="0"/>
                                  </p:stCondLst>
                                  <p:childTnLst>
                                    <p:animMotion origin="layout" path="M -0.14531 0.00277 L 0.19492 0.00277 " pathEditMode="relative" rAng="0" ptsTypes="AA">
                                      <p:cBhvr>
                                        <p:cTn id="30" dur="2000" fill="hold"/>
                                        <p:tgtEl>
                                          <p:spTgt spid="19"/>
                                        </p:tgtEl>
                                        <p:attrNameLst>
                                          <p:attrName>ppt_x</p:attrName>
                                          <p:attrName>ppt_y</p:attrName>
                                        </p:attrNameLst>
                                      </p:cBhvr>
                                      <p:rCtr x="1700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6" grpId="0" animBg="1"/>
    </p:bld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AF7A52ADCE99F4CA4F4FD8CBADCD859" ma:contentTypeVersion="8" ma:contentTypeDescription="Create a new document." ma:contentTypeScope="" ma:versionID="74fb38a8a7baa06a802446c11dacf425">
  <xsd:schema xmlns:xsd="http://www.w3.org/2001/XMLSchema" xmlns:xs="http://www.w3.org/2001/XMLSchema" xmlns:p="http://schemas.microsoft.com/office/2006/metadata/properties" xmlns:ns2="a33f65b3-4da1-42a1-873d-b8b25791b5df" targetNamespace="http://schemas.microsoft.com/office/2006/metadata/properties" ma:root="true" ma:fieldsID="ca3abea02deac065418b449f2b819f23" ns2:_="">
    <xsd:import namespace="a33f65b3-4da1-42a1-873d-b8b25791b5d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3f65b3-4da1-42a1-873d-b8b25791b5d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A2778B2-BCCF-45B4-A3CD-448BC0EF8265}"/>
</file>

<file path=customXml/itemProps2.xml><?xml version="1.0" encoding="utf-8"?>
<ds:datastoreItem xmlns:ds="http://schemas.openxmlformats.org/officeDocument/2006/customXml" ds:itemID="{14A437F7-B541-4839-8BE9-815FCCAAA47D}"/>
</file>

<file path=customXml/itemProps3.xml><?xml version="1.0" encoding="utf-8"?>
<ds:datastoreItem xmlns:ds="http://schemas.openxmlformats.org/officeDocument/2006/customXml" ds:itemID="{01BA5739-5409-4AD9-B7C8-1D0FB442E670}"/>
</file>

<file path=docProps/app.xml><?xml version="1.0" encoding="utf-8"?>
<Properties xmlns="http://schemas.openxmlformats.org/officeDocument/2006/extended-properties" xmlns:vt="http://schemas.openxmlformats.org/officeDocument/2006/docPropsVTypes">
  <TotalTime>11</TotalTime>
  <Words>2652</Words>
  <Application>Microsoft Office PowerPoint</Application>
  <PresentationFormat>Widescreen</PresentationFormat>
  <Paragraphs>170</Paragraphs>
  <Slides>14</Slides>
  <Notes>12</Notes>
  <HiddenSlides>0</HiddenSlides>
  <MMClips>0</MMClips>
  <ScaleCrop>false</ScaleCrop>
  <HeadingPairs>
    <vt:vector size="6" baseType="variant">
      <vt:variant>
        <vt:lpstr>Brukte skrifter</vt:lpstr>
      </vt:variant>
      <vt:variant>
        <vt:i4>5</vt:i4>
      </vt:variant>
      <vt:variant>
        <vt:lpstr>Tema</vt:lpstr>
      </vt:variant>
      <vt:variant>
        <vt:i4>1</vt:i4>
      </vt:variant>
      <vt:variant>
        <vt:lpstr>Lysbildetitler</vt:lpstr>
      </vt:variant>
      <vt:variant>
        <vt:i4>14</vt:i4>
      </vt:variant>
    </vt:vector>
  </HeadingPairs>
  <TitlesOfParts>
    <vt:vector size="20" baseType="lpstr">
      <vt:lpstr>Aptos</vt:lpstr>
      <vt:lpstr>Aptos Display</vt:lpstr>
      <vt:lpstr>Arial</vt:lpstr>
      <vt:lpstr>Calibri</vt:lpstr>
      <vt:lpstr>Georgia Pro Light</vt:lpstr>
      <vt:lpstr>Office-tema</vt:lpstr>
      <vt:lpstr>BRsys and BVR</vt:lpstr>
      <vt:lpstr>Registers established over time</vt:lpstr>
      <vt:lpstr>17 registers running on 14 systems</vt:lpstr>
      <vt:lpstr>One system for all registers</vt:lpstr>
      <vt:lpstr>External benefits</vt:lpstr>
      <vt:lpstr>Internal benefits</vt:lpstr>
      <vt:lpstr>New solutions for data reporting and accessibility</vt:lpstr>
      <vt:lpstr>New solutions for data reporting and accessibility</vt:lpstr>
      <vt:lpstr>New solutions for data reporting and accessibility</vt:lpstr>
      <vt:lpstr>New solutions for data reporting and accessibility</vt:lpstr>
      <vt:lpstr>The BR Registry Platform</vt:lpstr>
      <vt:lpstr>Automatic Case Handling</vt:lpstr>
      <vt:lpstr>Manual case handling</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Kruke, Torgeir</dc:creator>
  <cp:lastModifiedBy>Kruke, Torgeir</cp:lastModifiedBy>
  <cp:revision>1</cp:revision>
  <dcterms:created xsi:type="dcterms:W3CDTF">2024-11-07T16:03:02Z</dcterms:created>
  <dcterms:modified xsi:type="dcterms:W3CDTF">2024-11-08T07:26:10Z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c2bfcbb-a59b-4494-92be-d62f024113a9_Enabled">
    <vt:lpwstr>true</vt:lpwstr>
  </property>
  <property fmtid="{D5CDD505-2E9C-101B-9397-08002B2CF9AE}" pid="3" name="MSIP_Label_fc2bfcbb-a59b-4494-92be-d62f024113a9_SetDate">
    <vt:lpwstr>2024-11-07T16:09:23Z</vt:lpwstr>
  </property>
  <property fmtid="{D5CDD505-2E9C-101B-9397-08002B2CF9AE}" pid="4" name="MSIP_Label_fc2bfcbb-a59b-4494-92be-d62f024113a9_Method">
    <vt:lpwstr>Standard</vt:lpwstr>
  </property>
  <property fmtid="{D5CDD505-2E9C-101B-9397-08002B2CF9AE}" pid="5" name="MSIP_Label_fc2bfcbb-a59b-4494-92be-d62f024113a9_Name">
    <vt:lpwstr>Intern informasjon</vt:lpwstr>
  </property>
  <property fmtid="{D5CDD505-2E9C-101B-9397-08002B2CF9AE}" pid="6" name="MSIP_Label_fc2bfcbb-a59b-4494-92be-d62f024113a9_SiteId">
    <vt:lpwstr>4e14915f-a3fe-45aa-92c3-9d87465eda00</vt:lpwstr>
  </property>
  <property fmtid="{D5CDD505-2E9C-101B-9397-08002B2CF9AE}" pid="7" name="MSIP_Label_fc2bfcbb-a59b-4494-92be-d62f024113a9_ActionId">
    <vt:lpwstr>456d9d98-4901-4ec8-83bf-cf30abf9250f</vt:lpwstr>
  </property>
  <property fmtid="{D5CDD505-2E9C-101B-9397-08002B2CF9AE}" pid="8" name="MSIP_Label_fc2bfcbb-a59b-4494-92be-d62f024113a9_ContentBits">
    <vt:lpwstr>1</vt:lpwstr>
  </property>
  <property fmtid="{D5CDD505-2E9C-101B-9397-08002B2CF9AE}" pid="9" name="ClassificationContentMarkingHeaderLocations">
    <vt:lpwstr>Office-tema:8</vt:lpwstr>
  </property>
  <property fmtid="{D5CDD505-2E9C-101B-9397-08002B2CF9AE}" pid="10" name="ClassificationContentMarkingHeaderText">
    <vt:lpwstr>Klassifisering: Intern informasjon</vt:lpwstr>
  </property>
  <property fmtid="{D5CDD505-2E9C-101B-9397-08002B2CF9AE}" pid="11" name="ContentTypeId">
    <vt:lpwstr>0x0101005AF7A52ADCE99F4CA4F4FD8CBADCD859</vt:lpwstr>
  </property>
</Properties>
</file>